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49" d="100"/>
          <a:sy n="49" d="100"/>
        </p:scale>
        <p:origin x="72" y="10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271EB9-BB9E-E892-7BCF-7E671206C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LID4096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4810024-CD00-3D77-99FF-F8ECD6326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LID4096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3B49B5-E1D6-5822-7291-F5ABFD36E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272C-0EE0-492C-99FC-F8507E9A9EB4}" type="datetimeFigureOut">
              <a:rPr lang="LID4096" smtClean="0"/>
              <a:t>12/22/2023</a:t>
            </a:fld>
            <a:endParaRPr lang="LID4096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607B8-0CA1-E61F-C7E5-1397FD6E0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FDB1E2-B2C9-7D92-98F2-F254F7516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9F6B-E89B-4B60-A96A-6152EC0C3FA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62626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52E23E-88CE-74C9-65FF-D52292621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LID4096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056695-8E0D-579A-1803-A284799B0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LID4096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CBDA7D-9FA8-E0FB-BF31-F01181B11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272C-0EE0-492C-99FC-F8507E9A9EB4}" type="datetimeFigureOut">
              <a:rPr lang="LID4096" smtClean="0"/>
              <a:t>12/22/2023</a:t>
            </a:fld>
            <a:endParaRPr lang="LID4096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2171BC-75CA-DC8D-72A4-A582CB7B5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E27267-4DBF-4355-F89B-5D2803119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9F6B-E89B-4B60-A96A-6152EC0C3FA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95023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557E80-58BA-28E5-E002-26563E374B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LID4096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51D13A6-310B-394E-831C-BF1ED3B52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LID4096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F607D9-B372-B3B3-DCFE-24DF4CC4F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272C-0EE0-492C-99FC-F8507E9A9EB4}" type="datetimeFigureOut">
              <a:rPr lang="LID4096" smtClean="0"/>
              <a:t>12/22/2023</a:t>
            </a:fld>
            <a:endParaRPr lang="LID4096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3DE196-BB08-2D23-E625-65CF31CED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48459E-FB52-B3ED-7AA1-9ED18271B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9F6B-E89B-4B60-A96A-6152EC0C3FA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5612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E7C5D2-9DF5-651B-34A6-845B54A7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LID4096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163630-BF99-8CCE-4746-F21F57BD0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LID4096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2912D0-CBBE-717A-B987-21FAA9825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272C-0EE0-492C-99FC-F8507E9A9EB4}" type="datetimeFigureOut">
              <a:rPr lang="LID4096" smtClean="0"/>
              <a:t>12/22/2023</a:t>
            </a:fld>
            <a:endParaRPr lang="LID4096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8B830D-DA92-2D48-D469-1E2E3A292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190BF-5280-30FD-89AE-A705605C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9F6B-E89B-4B60-A96A-6152EC0C3FA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76120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BE201-F38D-B6E1-0BE5-C25B3FDE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LID4096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012C9C-CFF1-9CCD-5B4C-63FAA8BC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26A257-A5CA-ECAF-A7C8-DAD2A18E1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272C-0EE0-492C-99FC-F8507E9A9EB4}" type="datetimeFigureOut">
              <a:rPr lang="LID4096" smtClean="0"/>
              <a:t>12/22/2023</a:t>
            </a:fld>
            <a:endParaRPr lang="LID4096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01791B-4260-7B91-0A35-D577CF4D3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659A08-52C4-9816-BB4E-02A45576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9F6B-E89B-4B60-A96A-6152EC0C3FA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6367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E46A13-54C6-A012-48FD-8587CB3D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LID4096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E97CAD-1492-63CE-7C8F-6F0E65799C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LID4096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D4B94D-99E5-A272-EC2D-DA73BB8B7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LID4096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13CB22-6364-CCA8-B6DA-4F978092B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272C-0EE0-492C-99FC-F8507E9A9EB4}" type="datetimeFigureOut">
              <a:rPr lang="LID4096" smtClean="0"/>
              <a:t>12/22/2023</a:t>
            </a:fld>
            <a:endParaRPr lang="LID4096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7E80408-7ED4-A618-4C98-0B86C51D2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D8C1B9-F8B5-D7D6-5152-122D64485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9F6B-E89B-4B60-A96A-6152EC0C3FA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73068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714843-9C67-D0A9-7AF9-19A6670EA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LID4096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C165A64-9B67-7273-0ABC-DED0CCEDC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55DEC60-1960-B276-D58F-148551712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LID4096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796E866-E8D0-3D66-3B24-26C687D447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4272E3-51B5-1A72-D9E2-A7620C140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LID4096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A15A31-D622-E1A9-01A9-6E4626E63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272C-0EE0-492C-99FC-F8507E9A9EB4}" type="datetimeFigureOut">
              <a:rPr lang="LID4096" smtClean="0"/>
              <a:t>12/22/2023</a:t>
            </a:fld>
            <a:endParaRPr lang="LID4096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516BB5F-66AD-4544-B877-139C4B6D7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DB3723-7EA7-78FF-33E0-664DFD2B4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9F6B-E89B-4B60-A96A-6152EC0C3FA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7395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D09F9A-0DD4-54F6-01FA-54019F176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LID4096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0941D71-A213-8FD1-E8A8-F861AA20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272C-0EE0-492C-99FC-F8507E9A9EB4}" type="datetimeFigureOut">
              <a:rPr lang="LID4096" smtClean="0"/>
              <a:t>12/22/2023</a:t>
            </a:fld>
            <a:endParaRPr lang="LID4096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A35819C-8629-C961-4DEA-F0F495CCC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00C968-A6D3-F3BB-0254-DBA27AF46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9F6B-E89B-4B60-A96A-6152EC0C3FA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28971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C5D0E5-0A25-03EC-5864-66C01BD93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272C-0EE0-492C-99FC-F8507E9A9EB4}" type="datetimeFigureOut">
              <a:rPr lang="LID4096" smtClean="0"/>
              <a:t>12/22/2023</a:t>
            </a:fld>
            <a:endParaRPr lang="LID4096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5BB69EF-F55D-1080-A89F-0970D957E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D81C61-1BAE-6490-63B8-80CAC345F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9F6B-E89B-4B60-A96A-6152EC0C3FA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50310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93B9C7-C194-F046-91D8-5F22F381B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LID4096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1A6712-7CC9-1882-8F9D-B1EBD695F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LID4096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E24502-B9DA-99BC-5CD6-4705316C0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790D38-2E62-CF7C-2ACC-7FD2E5301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272C-0EE0-492C-99FC-F8507E9A9EB4}" type="datetimeFigureOut">
              <a:rPr lang="LID4096" smtClean="0"/>
              <a:t>12/22/2023</a:t>
            </a:fld>
            <a:endParaRPr lang="LID4096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A6EBCB-486A-4998-91E4-10AF07B05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0BABB16-BDB3-6A0F-67CE-EBF4B0A72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9F6B-E89B-4B60-A96A-6152EC0C3FA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1971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90D3F7-778B-FC47-21AE-EC43D952F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LID4096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4996CA4-AE88-4A38-BA93-8AC9FCBA53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CC7FC94-914B-370F-6BCB-74391C46A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933AECE-A1F0-E0C3-0C48-1E42ECD07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272C-0EE0-492C-99FC-F8507E9A9EB4}" type="datetimeFigureOut">
              <a:rPr lang="LID4096" smtClean="0"/>
              <a:t>12/22/2023</a:t>
            </a:fld>
            <a:endParaRPr lang="LID4096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4607E5-CDD2-4ADE-5254-AFDF62645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2BC18E-B269-7CE1-0045-61DBFC47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9F6B-E89B-4B60-A96A-6152EC0C3FA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9818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9CDEDF1-9155-203A-8169-DC0BD9577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LID4096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041D1-03CF-0F17-66E3-B4B5E7070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LID4096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E77759-AABF-47C2-FA51-E816695C48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D272C-0EE0-492C-99FC-F8507E9A9EB4}" type="datetimeFigureOut">
              <a:rPr lang="LID4096" smtClean="0"/>
              <a:t>12/22/2023</a:t>
            </a:fld>
            <a:endParaRPr lang="LID4096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388B5F-1F92-891E-2537-672EBC047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8E93DF-F625-CB90-2436-B3DE9F3A4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89F6B-E89B-4B60-A96A-6152EC0C3FA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2844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CAE964-C92A-C288-913F-6D1AE5DD2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79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B56564-90C3-E30F-7A90-3010F62FE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31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1A4402-1EF0-8950-FE59-C321CFDD1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75" y="0"/>
            <a:ext cx="9112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01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10AC5F9-7EFE-2220-E9B3-70F7915CD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0"/>
            <a:ext cx="912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82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9E021BB-7BAD-5980-1F6A-D4349B11D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73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3ADF4A4-EB9B-D180-7686-CEB970F5E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52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773C51-AD84-A59B-5E36-0E979ABA6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18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84FA28E-7DD4-6A9D-9CE5-3C1E0DAAD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62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9D07E2B-0686-05C6-726B-2516451AB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74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225F1FB-32CA-D5C1-E173-8879EA9F2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75" y="0"/>
            <a:ext cx="9112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2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C231151-B88B-923A-A0FE-45F639F60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0"/>
            <a:ext cx="912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33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DAE304A-EBC2-F3E3-3F66-133D76EC0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87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88E749-C631-7BA9-845A-91B3EBFD2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50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7194170-6539-8579-6A22-CA334210D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81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799C452-D1ED-0A1A-CCAB-D29063C37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11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727D6B-62D2-57A1-36FA-3DFEB20AD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25" y="0"/>
            <a:ext cx="9150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79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BBAA8EC-1C0C-C654-FFEA-CD815794B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77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9DE9ED7-8DB4-24B2-8E20-74E067C6D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28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FE9533C-EC41-4EEB-CA19-CFC3F6AAE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38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F256C6D-4CD4-A6C4-E234-C256D84E1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94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062C92-591B-FD5B-B21B-E481623E1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06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77843E4-2A58-0244-A8F4-E34B5B9F6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71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C672204-A279-7540-91C6-F9AF29135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79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9888D4C-9FBD-F34D-189D-1E8BCA1D1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77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76673B5-5AB0-754F-3252-B032058AB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37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F47ACE-E24A-8FE6-0A2B-C212F736F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60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C18C32-1F7A-601F-3FEC-F289C2AC8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840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3834A6A-EEB3-F687-AED0-5BFBFD330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08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556B082-AA3E-5C85-25AD-F8869111A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82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891AAD-1822-5E1C-8561-1E1C97874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25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BE1277-8BD6-754F-6561-58F94D11C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724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21CD2FE-0962-1504-18FA-A1F7D0CE9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0"/>
            <a:ext cx="912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11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44AF59A-2AB8-C6C3-F84B-A75038C7B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75" y="0"/>
            <a:ext cx="9112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41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0F87175-6BD5-F739-33AC-EF5C8826F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0"/>
            <a:ext cx="912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30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A41AACB-5325-F19D-2053-346EB8835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0"/>
            <a:ext cx="912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79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A6A5CE5-EFA8-C274-44E1-7641C6BF6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61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D7C05B0-C2A1-A7E5-E089-E581AAD0F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6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65E5BB-0CCB-783E-4401-F02B4C004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51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宽屏</PresentationFormat>
  <Paragraphs>0</Paragraphs>
  <Slides>38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蒙恩 唐</dc:creator>
  <cp:lastModifiedBy>蒙恩 唐</cp:lastModifiedBy>
  <cp:revision>1</cp:revision>
  <dcterms:created xsi:type="dcterms:W3CDTF">2023-12-21T23:43:05Z</dcterms:created>
  <dcterms:modified xsi:type="dcterms:W3CDTF">2023-12-21T23:48:47Z</dcterms:modified>
</cp:coreProperties>
</file>