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3" r:id="rId17"/>
    <p:sldId id="285" r:id="rId18"/>
    <p:sldId id="286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42E7D-ED80-449F-9113-B0FBF1A4ED4E}" type="datetimeFigureOut">
              <a:rPr lang="zh-CN" altLang="en-US" smtClean="0"/>
              <a:pPr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E962C-A784-45AB-A8CB-C2E1EF26E4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5597-DEED-4A99-A6C5-72E4A8C2A29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3CFBF3-2821-4C1B-A3D3-6C737EE5C1D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302F0-9CC4-4BD1-B7D7-F5BE9F2C90ED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0D41E-CCCD-4559-AE55-3584D65129A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100392" y="188640"/>
            <a:ext cx="827584" cy="548680"/>
          </a:xfrm>
        </p:spPr>
        <p:txBody>
          <a:bodyPr/>
          <a:lstStyle>
            <a:lvl1pPr>
              <a:defRPr sz="2400"/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6C930A-5D6B-46A5-B23C-D921F4830D10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5CF331-853D-438F-B16A-C2668DF3792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B3B94-C975-4C46-8E6A-EEE323426979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866FD-FE76-4937-8644-14DFAB919857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B6CA54-DD04-4646-A938-784102EDAEC4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A47DA23-4740-4C25-A7B0-094D0CAF610E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4BBB96-2C6F-4BAD-861F-22EC9DD77DD0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C89C2E8-AB2F-4B29-85E3-5E9D76026B03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188567"/>
          </a:xfrm>
        </p:spPr>
        <p:txBody>
          <a:bodyPr>
            <a:noAutofit/>
          </a:bodyPr>
          <a:lstStyle/>
          <a:p>
            <a:r>
              <a:rPr lang="zh-CN" altLang="zh-CN" sz="8000" b="1" dirty="0" smtClean="0"/>
              <a:t>从雅各身上看他的人生</a:t>
            </a:r>
            <a:r>
              <a:rPr lang="zh-CN" altLang="en-US" sz="8000" dirty="0" smtClean="0"/>
              <a:t>（一）</a:t>
            </a:r>
            <a:endParaRPr lang="zh-CN" altLang="en-US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z="4000" b="1" dirty="0" smtClean="0"/>
              <a:t>5.</a:t>
            </a:r>
            <a:r>
              <a:rPr lang="zh-CN" altLang="zh-CN" sz="4000" b="1" dirty="0" smtClean="0"/>
              <a:t>以法他（创</a:t>
            </a:r>
            <a:r>
              <a:rPr lang="en-US" altLang="zh-CN" sz="4000" b="1" dirty="0" smtClean="0"/>
              <a:t>35:16-20</a:t>
            </a:r>
            <a:r>
              <a:rPr lang="zh-CN" altLang="zh-CN" sz="4000" b="1" dirty="0" smtClean="0"/>
              <a:t>）</a:t>
            </a:r>
            <a:endParaRPr lang="en-US" altLang="zh-CN" sz="4000" b="1" dirty="0" smtClean="0"/>
          </a:p>
          <a:p>
            <a:pPr lvl="0">
              <a:buNone/>
            </a:pPr>
            <a:endParaRPr lang="zh-CN" altLang="zh-CN" sz="4000" b="1" dirty="0" smtClean="0"/>
          </a:p>
          <a:p>
            <a:pPr lvl="0"/>
            <a:r>
              <a:rPr lang="en-US" altLang="zh-CN" sz="4000" b="1" dirty="0" smtClean="0"/>
              <a:t>6.</a:t>
            </a:r>
            <a:r>
              <a:rPr lang="zh-CN" altLang="zh-CN" sz="4000" b="1" dirty="0" smtClean="0"/>
              <a:t>迦南地（创</a:t>
            </a:r>
            <a:r>
              <a:rPr lang="en-US" altLang="zh-CN" sz="4000" b="1" dirty="0" smtClean="0"/>
              <a:t>37:31-35</a:t>
            </a:r>
            <a:r>
              <a:rPr lang="zh-CN" altLang="zh-CN" sz="4000" b="1" dirty="0" smtClean="0"/>
              <a:t>）</a:t>
            </a:r>
            <a:endParaRPr lang="en-US" altLang="zh-CN" sz="4000" b="1" dirty="0" smtClean="0"/>
          </a:p>
          <a:p>
            <a:pPr lvl="0">
              <a:buNone/>
            </a:pPr>
            <a:endParaRPr lang="zh-CN" altLang="zh-CN" sz="4000" b="1" dirty="0" smtClean="0"/>
          </a:p>
          <a:p>
            <a:pPr lvl="0"/>
            <a:r>
              <a:rPr lang="en-US" altLang="zh-CN" sz="4000" b="1" dirty="0" smtClean="0"/>
              <a:t>7.</a:t>
            </a:r>
            <a:r>
              <a:rPr lang="zh-CN" altLang="zh-CN" sz="4000" b="1" dirty="0" smtClean="0"/>
              <a:t>埃及（创</a:t>
            </a:r>
            <a:r>
              <a:rPr lang="en-US" altLang="zh-CN" sz="4000" b="1" dirty="0" smtClean="0"/>
              <a:t>45:25-46:4</a:t>
            </a:r>
            <a:r>
              <a:rPr lang="zh-CN" altLang="zh-CN" sz="4000" b="1" dirty="0" smtClean="0"/>
              <a:t>）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25:21-26】21</a:t>
            </a:r>
            <a:r>
              <a:rPr lang="zh-CN" altLang="en-US" sz="4000" b="1" dirty="0" smtClean="0"/>
              <a:t>以撒因他妻子不生育，就为她祈求耶和华。耶和华应允他的祈求，他的妻子利百加就怀了孕。</a:t>
            </a:r>
            <a:r>
              <a:rPr lang="en-US" altLang="zh-CN" sz="4000" b="1" dirty="0" smtClean="0"/>
              <a:t>22</a:t>
            </a:r>
            <a:r>
              <a:rPr lang="zh-CN" altLang="en-US" sz="4000" b="1" dirty="0" smtClean="0"/>
              <a:t>孩子们在她腹中彼此相争，她就说：“若是这样，我为什么活着呢（或作“我为什么如此呢”）？”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Autofit/>
          </a:bodyPr>
          <a:lstStyle/>
          <a:p>
            <a:r>
              <a:rPr lang="zh-CN" altLang="zh-CN" sz="4800" b="1" dirty="0" smtClean="0"/>
              <a:t>一</a:t>
            </a:r>
            <a:r>
              <a:rPr lang="en-US" altLang="zh-CN" sz="4800" b="1" dirty="0" smtClean="0"/>
              <a:t>.</a:t>
            </a:r>
            <a:r>
              <a:rPr lang="zh-CN" altLang="zh-CN" sz="4800" b="1" dirty="0" smtClean="0"/>
              <a:t>母腹中蒙神特选 </a:t>
            </a:r>
            <a:endParaRPr lang="zh-CN" altLang="en-US" sz="4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她就去求问耶和华。</a:t>
            </a:r>
            <a:r>
              <a:rPr lang="en-US" altLang="zh-CN" sz="4000" b="1" dirty="0" smtClean="0"/>
              <a:t>23</a:t>
            </a:r>
            <a:r>
              <a:rPr lang="zh-CN" altLang="en-US" sz="4000" b="1" dirty="0" smtClean="0"/>
              <a:t>耶和华对她说：“两国在你腹内，两族要从你身上出来；这族必强于那族，将来大的要服事小的。”</a:t>
            </a:r>
          </a:p>
          <a:p>
            <a:r>
              <a:rPr lang="en-US" altLang="zh-CN" sz="4000" b="1" dirty="0" smtClean="0"/>
              <a:t>24</a:t>
            </a:r>
            <a:r>
              <a:rPr lang="zh-CN" altLang="en-US" sz="4000" b="1" dirty="0" smtClean="0"/>
              <a:t>生产的日子到了，腹中果然是双子。</a:t>
            </a:r>
          </a:p>
          <a:p>
            <a:endParaRPr lang="zh-CN" altLang="en-US" sz="4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Autofit/>
          </a:bodyPr>
          <a:lstStyle/>
          <a:p>
            <a:r>
              <a:rPr lang="en-US" altLang="zh-CN" sz="4000" b="1" dirty="0" smtClean="0"/>
              <a:t>25</a:t>
            </a:r>
            <a:r>
              <a:rPr lang="zh-CN" altLang="en-US" sz="4000" b="1" dirty="0" smtClean="0"/>
              <a:t>先产的身体发红，浑身有毛，如同皮衣，他们就给他起名叫以扫（以扫就是“有毛”的意思）。</a:t>
            </a:r>
            <a:r>
              <a:rPr lang="en-US" altLang="zh-CN" sz="4000" b="1" dirty="0" smtClean="0"/>
              <a:t>26</a:t>
            </a:r>
            <a:r>
              <a:rPr lang="zh-CN" altLang="en-US" sz="4000" b="1" dirty="0" smtClean="0"/>
              <a:t>随后又生了以扫的兄弟，手抓住以扫的脚跟，因此给他起名叫雅各（雅各就是“抓住”的意思）。利百加生下两个儿子的时候，以撒年正六十岁。</a:t>
            </a:r>
          </a:p>
          <a:p>
            <a:endParaRPr lang="zh-CN" altLang="en-US" sz="40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罗</a:t>
            </a:r>
            <a:r>
              <a:rPr lang="en-US" altLang="zh-CN" sz="4000" b="1" dirty="0" smtClean="0"/>
              <a:t>9:10-16】</a:t>
            </a:r>
            <a:r>
              <a:rPr lang="zh-CN" altLang="en-US" sz="4000" b="1" dirty="0" smtClean="0"/>
              <a:t>不但如此，还有利百加，既从一个人，就是从我们的祖宗以撒怀了孕，（双子还没有生下来，善恶还没有作出来，只因要显明神拣选人的旨意，不在乎人的行为，乃在乎召人的主。）神就对利百加说：“将来大的要服事小的。”</a:t>
            </a:r>
            <a:endParaRPr lang="zh-CN" altLang="en-US" sz="40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正如经上所记：“雅各是我所爱的，以扫是我所恶的。”这样，我们可说什么呢？难道神有什么不公平吗？断乎没有！因他对摩西说：“我要怜悯谁，就怜悯谁；要恩待谁，就恩待谁。”据此看来，这不在乎那定意的，也不在乎那奔跑的，只在乎发怜悯的神。</a:t>
            </a:r>
          </a:p>
          <a:p>
            <a:endParaRPr lang="zh-CN" altLang="en-US" sz="4000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【耶1:4-5】耶利米说，耶和华的话临到我说：“我未将你造在腹中，我已晓得你；你未出母胎，我已分别你为圣；我已派你作列国的先知。”【弗1:4】就如神从创立世界以前，在基督里拣选了我们，使我们在他面前成为圣洁，无有瑕疵；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林前1:26-31】弟兄们哪，可见你们蒙召的，按着肉体有智慧的不多，有能力的不多，有尊贵的也不多。神却拣选了世上愚拙的，叫有智慧的羞愧；又拣选了世上软弱的，叫那强壮的羞愧。神也拣选了世上卑贱的，被人厌恶的，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以及那无有的，为要废掉那有的，使一切有血气的，在神面前一个也不能自夸。但你们得在基督耶稣里是本乎神，神又使他成为我们的智慧、公义、圣洁、救赎。如经上所记：“夸口的，当指着主夸口。”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25:27-34】</a:t>
            </a:r>
            <a:r>
              <a:rPr lang="zh-CN" altLang="en-US" sz="4000" b="1" dirty="0" smtClean="0"/>
              <a:t>两个孩子渐渐长大，以扫善于打猎，常在田野；雅各为人安静，常住在帐棚里。以撒爱以扫，因为常吃他的野味；利百加却爱雅各。有一天，雅各熬汤，以扫从田野回来累昏了。以扫对雅各说：“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b="1" dirty="0" smtClean="0"/>
              <a:t> </a:t>
            </a:r>
            <a:r>
              <a:rPr lang="zh-CN" altLang="zh-CN" sz="5400" b="1" dirty="0" smtClean="0"/>
              <a:t>二、夺取长子的名分</a:t>
            </a:r>
            <a:r>
              <a:rPr lang="en-US" altLang="zh-CN" sz="5400" b="1" dirty="0" smtClean="0"/>
              <a:t>.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25:19-34】</a:t>
            </a:r>
            <a:r>
              <a:rPr lang="zh-CN" altLang="en-US" sz="4000" b="1" dirty="0" smtClean="0"/>
              <a:t>亚伯拉罕的儿子以撒的后代，记在下面：亚伯拉罕生以撒。以撒娶利百加为妻的时候正四十岁。利百加是巴旦亚兰地的亚兰人彼土利的女儿，是亚兰人拉班的妹子。以撒因他妻子不生育，就为她祈求耶和华。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我累昏了，求你把这红汤给我喝。”因此以扫又叫以东（以东就是“红”的意思）。雅各说：“你今日把长子的名分卖给我吧！”以扫说：“我将要死，这长子的名分于我有什么益处呢？”雅各说：“你今日对我起誓吧！”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 smtClean="0"/>
              <a:t>以扫就对他起了誓，把长子的名分卖给雅各。于是雅各将饼和红豆汤给了以扫，以扫吃了喝了，便起来走了。这就是以扫轻看了他长子的名分。</a:t>
            </a:r>
          </a:p>
          <a:p>
            <a:endParaRPr lang="zh-CN" altLang="en-US" sz="44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27:11-29】</a:t>
            </a:r>
            <a:r>
              <a:rPr lang="zh-CN" altLang="en-US" sz="4000" b="1" dirty="0" smtClean="0"/>
              <a:t>雅各对他母亲利百加说：“我哥哥以扫浑身是有毛的，我身上是光滑的，倘若我父亲摸着我，必以我为欺哄人的，我就招咒诅，不得祝福。”他母亲对他说：“我儿，你招的咒诅归到我身上；你只管听我的话，去把羊羔给我拿来。”</a:t>
            </a:r>
            <a:endParaRPr lang="zh-CN" altLang="en-US" sz="40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b="1" dirty="0" smtClean="0"/>
              <a:t>三、用计骗长子福分</a:t>
            </a:r>
            <a:r>
              <a:rPr lang="en-US" altLang="zh-CN" b="1" dirty="0" smtClean="0"/>
              <a:t> 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他便去拿来，交给他母亲，他母亲就照他父亲所爱的作成美味。利百加又把家里所存大儿子以扫上好的衣服给他小儿子雅各穿上，又用山羊羔皮包在雅各的手上和颈项的光滑处，就把所作的美味和饼交在他儿子雅各的手里。雅各到他父亲那里说：“我父亲！”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Autofit/>
          </a:bodyPr>
          <a:lstStyle/>
          <a:p>
            <a:r>
              <a:rPr lang="zh-CN" altLang="en-US" sz="4000" b="1" dirty="0" smtClean="0"/>
              <a:t>他说：“我在这里。我儿，你是谁？”雅各对他父亲说：“我是你的长子以扫，我已照你所吩咐我的行了。请起来坐着，吃我的野味，好给我祝福。”以撒对他儿子说：“我儿，你如何找得这么快呢？”他说：“因为耶和华你的神使我遇见好机会得着的。”以撒对雅各说：“我儿，你近前来，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Autofit/>
          </a:bodyPr>
          <a:lstStyle/>
          <a:p>
            <a:r>
              <a:rPr lang="zh-CN" altLang="en-US" sz="3600" b="1" dirty="0" smtClean="0"/>
              <a:t>我摸摸你，知道你真是我的儿子以扫不是？”雅各就挨近他父亲以撒。以撒摸着他说：“声音是雅各的声音，手却是以扫的手。”以撒就辨不出他来，因为他手上有毛，像他哥哥以扫的手一样，就给他祝福。又说：“你真是我儿子以扫吗？”他说：“我是。”以撒说：“你递给我，我好吃我儿子的野味，给你祝福。”雅各就递给他，他便吃了；又拿酒给他，</a:t>
            </a:r>
          </a:p>
          <a:p>
            <a:endParaRPr lang="zh-CN" altLang="en-US" sz="32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Autofit/>
          </a:bodyPr>
          <a:lstStyle/>
          <a:p>
            <a:r>
              <a:rPr lang="zh-CN" altLang="en-US" sz="3600" b="1" dirty="0" smtClean="0"/>
              <a:t>他也喝了。他父亲以撒对他说：“我儿，你上前来与我亲嘴。”他就上前与父亲亲嘴。他父亲一闻他衣服上的香气，就给他祝福说：“我儿的香气如同耶和华赐福之田地的香气一样。愿神赐你天上的甘露、地上的肥土，并许多五谷新酒。愿多民事奉你，多国跪拜你；愿你作你弟兄的主，你母亲的儿子向你跪拜。凡咒诅你的，愿他受咒诅；为你祝福的，愿他蒙福。”</a:t>
            </a:r>
          </a:p>
          <a:p>
            <a:endParaRPr lang="zh-CN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雅各骗取祝福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188" y="404813"/>
            <a:ext cx="8278812" cy="625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耶和华应允他的祈求，他的妻子利百加就怀了孕。孩子们在她腹中彼此相争，她就说：“若是这样，我为什么活着呢（或作“我为什么如此呢”）？”她就去求问耶和华。耶和华对她说：“两国在你腹内，两族要从你身上出来；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这族必强于那族，将来大的要服事小的。”生产的日子到了，腹中果然是双子。先产的身体发红，浑身有毛，如同皮衣，他们就给他起名叫以扫（以扫就是“有毛”的意思）。随后又生了以扫的兄弟，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手抓住以扫的脚跟，因此给他起名叫雅各（雅各就是“抓住”的意思）利百加生下两个儿子的时候，以撒年正六十岁。两个孩子渐渐长大，以扫善于打猎，常在田野；雅各为人安静，常住在帐棚里。以撒爱以扫，因为常吃他的野味；</a:t>
            </a:r>
            <a:endParaRPr lang="zh-CN" altLang="en-US" sz="40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利百加却爱雅各。有一天，雅各熬汤，以扫从田野雅各说：“回来累昏了。以扫对雅各说：“我累昏了，求你把这红汤给我喝。”因此以扫又叫以东（以东就是“红”的意思）。雅各说：“你今日把长子的名分卖给我吧！”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以扫说：“我将要死，这长子的名分于我有什么益处呢？”雅各说：“你今日对我起誓吧！”以扫就对他起了誓，把长子的名分卖给雅各。于是雅各将饼和红豆汤给了以扫，以扫吃了喝了，便起来走了。这就是以扫轻看了他长子的名分。</a:t>
            </a:r>
          </a:p>
          <a:p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来</a:t>
            </a:r>
            <a:r>
              <a:rPr lang="en-US" altLang="zh-CN" sz="4000" b="1" dirty="0" smtClean="0"/>
              <a:t>11:21】</a:t>
            </a:r>
            <a:r>
              <a:rPr lang="zh-CN" altLang="en-US" sz="4000" b="1" dirty="0" smtClean="0"/>
              <a:t>雅各因着信，临死的时候，给约瑟的两个儿子各自祝福，扶着杖头敬拜神。</a:t>
            </a:r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zh-CN" sz="4000" b="1" dirty="0" smtClean="0"/>
              <a:t>雅各一生的七个地点：</a:t>
            </a:r>
            <a:endParaRPr lang="en-US" altLang="zh-CN" sz="4000" b="1" dirty="0" smtClean="0"/>
          </a:p>
          <a:p>
            <a:pPr>
              <a:buNone/>
            </a:pPr>
            <a:endParaRPr lang="zh-CN" altLang="zh-CN" sz="4000" b="1" dirty="0" smtClean="0"/>
          </a:p>
          <a:p>
            <a:pPr lvl="0"/>
            <a:r>
              <a:rPr lang="en-US" altLang="zh-CN" sz="4000" b="1" dirty="0" smtClean="0"/>
              <a:t>1.</a:t>
            </a:r>
            <a:r>
              <a:rPr lang="zh-CN" altLang="zh-CN" sz="4000" b="1" dirty="0" smtClean="0"/>
              <a:t>父家（创</a:t>
            </a:r>
            <a:r>
              <a:rPr lang="en-US" altLang="zh-CN" sz="4000" b="1" dirty="0" smtClean="0"/>
              <a:t>25:29-34</a:t>
            </a:r>
            <a:r>
              <a:rPr lang="zh-CN" altLang="zh-CN" sz="4000" b="1" dirty="0" smtClean="0"/>
              <a:t>；</a:t>
            </a:r>
            <a:r>
              <a:rPr lang="en-US" altLang="zh-CN" sz="4000" b="1" dirty="0" smtClean="0"/>
              <a:t>27:1-29</a:t>
            </a:r>
            <a:r>
              <a:rPr lang="zh-CN" altLang="zh-CN" sz="4000" b="1" dirty="0" smtClean="0"/>
              <a:t>）</a:t>
            </a:r>
          </a:p>
          <a:p>
            <a:pPr lvl="0"/>
            <a:r>
              <a:rPr lang="en-US" altLang="zh-CN" sz="4000" b="1" dirty="0" smtClean="0"/>
              <a:t>2.</a:t>
            </a:r>
            <a:r>
              <a:rPr lang="zh-CN" altLang="zh-CN" sz="4000" b="1" dirty="0" smtClean="0"/>
              <a:t>伯特利（创</a:t>
            </a:r>
            <a:r>
              <a:rPr lang="en-US" altLang="zh-CN" sz="4000" b="1" dirty="0" smtClean="0"/>
              <a:t>28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10-22</a:t>
            </a:r>
            <a:r>
              <a:rPr lang="zh-CN" altLang="zh-CN" sz="4000" b="1" dirty="0" smtClean="0"/>
              <a:t>）</a:t>
            </a:r>
            <a:endParaRPr lang="en-US" altLang="zh-CN" sz="4000" b="1" dirty="0" smtClean="0"/>
          </a:p>
          <a:p>
            <a:pPr lvl="0">
              <a:buNone/>
            </a:pPr>
            <a:endParaRPr lang="zh-CN" altLang="zh-CN" sz="4000" b="1" dirty="0" smtClean="0"/>
          </a:p>
          <a:p>
            <a:pPr lvl="0"/>
            <a:r>
              <a:rPr lang="en-US" altLang="zh-CN" sz="4000" b="1" dirty="0" smtClean="0"/>
              <a:t>3.</a:t>
            </a:r>
            <a:r>
              <a:rPr lang="zh-CN" altLang="zh-CN" sz="4000" b="1" dirty="0" smtClean="0"/>
              <a:t>迦累得（创</a:t>
            </a:r>
            <a:r>
              <a:rPr lang="en-US" altLang="zh-CN" sz="4000" b="1" dirty="0" smtClean="0"/>
              <a:t>31:45-55</a:t>
            </a:r>
            <a:r>
              <a:rPr lang="zh-CN" altLang="zh-CN" sz="4000" b="1" dirty="0" smtClean="0"/>
              <a:t>）</a:t>
            </a:r>
          </a:p>
          <a:p>
            <a:pPr lvl="0"/>
            <a:r>
              <a:rPr lang="en-US" altLang="zh-CN" sz="4000" b="1" dirty="0" smtClean="0"/>
              <a:t>4.</a:t>
            </a:r>
            <a:r>
              <a:rPr lang="zh-CN" altLang="zh-CN" sz="4000" b="1" dirty="0" smtClean="0"/>
              <a:t>毗努伊勒（创</a:t>
            </a:r>
            <a:r>
              <a:rPr lang="en-US" altLang="zh-CN" sz="4000" b="1" dirty="0" smtClean="0"/>
              <a:t>32:22-31</a:t>
            </a:r>
            <a:r>
              <a:rPr lang="zh-CN" altLang="zh-CN" sz="4000" b="1" dirty="0" smtClean="0"/>
              <a:t>）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102</TotalTime>
  <Words>1989</Words>
  <Application>Microsoft Office PowerPoint</Application>
  <PresentationFormat>全屏显示(4:3)</PresentationFormat>
  <Paragraphs>68</Paragraphs>
  <Slides>27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聚合</vt:lpstr>
      <vt:lpstr>从雅各身上看他的人生（一）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一.母腹中蒙神特选 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 二、夺取长子的名分.</vt:lpstr>
      <vt:lpstr>幻灯片 20</vt:lpstr>
      <vt:lpstr>幻灯片 21</vt:lpstr>
      <vt:lpstr>三、用计骗长子福分  </vt:lpstr>
      <vt:lpstr>幻灯片 23</vt:lpstr>
      <vt:lpstr>幻灯片 24</vt:lpstr>
      <vt:lpstr>幻灯片 25</vt:lpstr>
      <vt:lpstr>幻灯片 26</vt:lpstr>
      <vt:lpstr>幻灯片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lenovo</cp:lastModifiedBy>
  <cp:revision>6</cp:revision>
  <dcterms:created xsi:type="dcterms:W3CDTF">2023-12-12T02:32:46Z</dcterms:created>
  <dcterms:modified xsi:type="dcterms:W3CDTF">2023-12-28T01:23:05Z</dcterms:modified>
</cp:coreProperties>
</file>