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8" r:id="rId2"/>
    <p:sldId id="27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81" r:id="rId11"/>
    <p:sldId id="269" r:id="rId12"/>
    <p:sldId id="263" r:id="rId13"/>
    <p:sldId id="270" r:id="rId14"/>
    <p:sldId id="264" r:id="rId15"/>
    <p:sldId id="265" r:id="rId16"/>
    <p:sldId id="266" r:id="rId17"/>
    <p:sldId id="271" r:id="rId18"/>
    <p:sldId id="272" r:id="rId19"/>
    <p:sldId id="273" r:id="rId20"/>
    <p:sldId id="274" r:id="rId21"/>
    <p:sldId id="275" r:id="rId22"/>
    <p:sldId id="277" r:id="rId23"/>
    <p:sldId id="276" r:id="rId24"/>
    <p:sldId id="279" r:id="rId25"/>
    <p:sldId id="280" r:id="rId26"/>
  </p:sldIdLst>
  <p:sldSz cx="9144000" cy="6858000" type="screen4x3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4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229200" y="0"/>
            <a:ext cx="1628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376CA-C81A-49F0-A9FC-FBBE3A255426}" type="slidenum">
              <a:rPr lang="zh-CN" altLang="en-US" sz="2400" smtClean="0"/>
              <a:t>‹#›</a:t>
            </a:fld>
            <a:endParaRPr lang="zh-CN" altLang="en-US" sz="2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083BE-FBBA-4EBD-B8D0-88EF1D012E79}" type="datetimeFigureOut">
              <a:rPr lang="zh-CN" altLang="en-US" smtClean="0"/>
              <a:pPr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5597-DEED-4A99-A6C5-72E4A8C2A29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5597-DEED-4A99-A6C5-72E4A8C2A29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A9CB63-34A2-4CF3-A95C-0A726BA59D96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1512-BD55-4811-A305-80F620B3C502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D30B-E926-463F-A8A2-18C134ED2B32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172400" y="188640"/>
            <a:ext cx="725800" cy="576064"/>
          </a:xfrm>
        </p:spPr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77F-7F2C-40FE-AA77-AEA5500219D2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1714-AE52-42C0-B421-512A9714DD4C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CFCE-63EF-469C-AD7D-8176D492021F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E7F-68DE-47BB-B574-C5BBE48FC49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4E63-4961-4DFD-A041-1D4B9729D1C1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D2A02A1-8243-46D1-AC49-859D9FD178C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D6AE56-EA09-4B19-BCDD-5C6CEBD0CA85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6367C41D-A879-4349-929A-412482F5BA6B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952327"/>
          </a:xfrm>
        </p:spPr>
        <p:txBody>
          <a:bodyPr>
            <a:noAutofit/>
          </a:bodyPr>
          <a:lstStyle/>
          <a:p>
            <a:r>
              <a:rPr lang="zh-CN" altLang="zh-CN" sz="8000" b="1" dirty="0" smtClean="0"/>
              <a:t>从雅各身上看他的人生</a:t>
            </a:r>
            <a:r>
              <a:rPr lang="zh-CN" altLang="en-US" sz="8000" b="1" dirty="0" smtClean="0"/>
              <a:t>（二）</a:t>
            </a:r>
            <a:endParaRPr lang="zh-CN" altLang="en-US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4400" b="1" dirty="0" smtClean="0"/>
          </a:p>
          <a:p>
            <a:pPr>
              <a:buNone/>
            </a:pPr>
            <a:r>
              <a:rPr lang="zh-CN" altLang="en-US" sz="4400" b="1" dirty="0" smtClean="0"/>
              <a:t>无形的教会             有形的教会</a:t>
            </a:r>
            <a:endParaRPr lang="en-US" altLang="zh-CN" sz="4400" b="1" dirty="0" smtClean="0"/>
          </a:p>
        </p:txBody>
      </p:sp>
      <p:grpSp>
        <p:nvGrpSpPr>
          <p:cNvPr id="13" name="组合 12"/>
          <p:cNvGrpSpPr/>
          <p:nvPr/>
        </p:nvGrpSpPr>
        <p:grpSpPr>
          <a:xfrm>
            <a:off x="3635896" y="2276871"/>
            <a:ext cx="1872208" cy="1728192"/>
            <a:chOff x="3563888" y="838604"/>
            <a:chExt cx="1811814" cy="1724559"/>
          </a:xfrm>
        </p:grpSpPr>
        <p:grpSp>
          <p:nvGrpSpPr>
            <p:cNvPr id="9" name="组合 8"/>
            <p:cNvGrpSpPr/>
            <p:nvPr/>
          </p:nvGrpSpPr>
          <p:grpSpPr>
            <a:xfrm>
              <a:off x="3563888" y="1413458"/>
              <a:ext cx="1811814" cy="431516"/>
              <a:chOff x="3563888" y="1125426"/>
              <a:chExt cx="1811814" cy="431516"/>
            </a:xfrm>
          </p:grpSpPr>
          <p:sp>
            <p:nvSpPr>
              <p:cNvPr id="7" name="右箭头 6"/>
              <p:cNvSpPr/>
              <p:nvPr/>
            </p:nvSpPr>
            <p:spPr>
              <a:xfrm>
                <a:off x="3563888" y="1125426"/>
                <a:ext cx="1811814" cy="143713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右箭头 7"/>
              <p:cNvSpPr/>
              <p:nvPr/>
            </p:nvSpPr>
            <p:spPr>
              <a:xfrm rot="10800000">
                <a:off x="3563888" y="1412851"/>
                <a:ext cx="1742129" cy="144091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981999" y="838604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 smtClean="0">
                  <a:solidFill>
                    <a:srgbClr val="C00000"/>
                  </a:solidFill>
                </a:rPr>
                <a:t>表达</a:t>
              </a:r>
              <a:endParaRPr lang="zh-CN" altLang="en-US" sz="36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067944" y="1916832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600" b="1" dirty="0" smtClean="0">
                  <a:solidFill>
                    <a:srgbClr val="C00000"/>
                  </a:solidFill>
                </a:rPr>
                <a:t>核心</a:t>
              </a:r>
              <a:endParaRPr lang="zh-CN" altLang="en-US" sz="36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诗</a:t>
            </a:r>
            <a:r>
              <a:rPr lang="en-US" altLang="zh-CN" sz="4000" b="1" dirty="0" smtClean="0"/>
              <a:t>26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8】 </a:t>
            </a:r>
            <a:r>
              <a:rPr lang="zh-CN" altLang="en-US" sz="4000" b="1" dirty="0" smtClean="0"/>
              <a:t>耶和华啊，我喜爱你所住的殿和你显荣耀的居所。</a:t>
            </a:r>
            <a:endParaRPr lang="en-US" altLang="zh-CN" sz="4000" b="1" dirty="0" smtClean="0"/>
          </a:p>
          <a:p>
            <a:endParaRPr lang="en-US" altLang="zh-CN" sz="4000" b="1" dirty="0" smtClean="0"/>
          </a:p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诗</a:t>
            </a:r>
            <a:r>
              <a:rPr lang="en-US" altLang="zh-CN" sz="4000" b="1" dirty="0" smtClean="0"/>
              <a:t>27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4】 </a:t>
            </a:r>
            <a:r>
              <a:rPr lang="zh-CN" altLang="en-US" sz="4000" b="1" dirty="0" smtClean="0"/>
              <a:t>有一件事，我曾求耶和华，我仍要寻求：就是一生一世住在耶和华的殿中，瞻仰他的荣美，在他的殿里求问。</a:t>
            </a:r>
            <a:endParaRPr lang="zh-CN" altLang="en-US" sz="40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800" b="1" dirty="0" smtClean="0">
                <a:solidFill>
                  <a:srgbClr val="002060"/>
                </a:solidFill>
              </a:rPr>
              <a:t>3</a:t>
            </a:r>
            <a:r>
              <a:rPr lang="zh-CN" altLang="en-US" sz="4800" b="1" dirty="0" smtClean="0">
                <a:solidFill>
                  <a:srgbClr val="002060"/>
                </a:solidFill>
              </a:rPr>
              <a:t>、</a:t>
            </a:r>
            <a:r>
              <a:rPr lang="zh-CN" altLang="zh-CN" sz="4800" b="1" dirty="0" smtClean="0">
                <a:solidFill>
                  <a:srgbClr val="002060"/>
                </a:solidFill>
              </a:rPr>
              <a:t>无祷而祷告</a:t>
            </a:r>
            <a:endParaRPr lang="en-US" altLang="zh-CN" sz="4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altLang="zh-CN" sz="1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太</a:t>
            </a:r>
            <a:r>
              <a:rPr lang="en-US" altLang="zh-CN" sz="3600" b="1" dirty="0" smtClean="0"/>
              <a:t>1:21-23】 </a:t>
            </a:r>
            <a:r>
              <a:rPr lang="zh-CN" altLang="en-US" sz="3600" b="1" dirty="0" smtClean="0"/>
              <a:t>她将要生一个儿子，你要给他起名叫耶稣，因他要将自己的百姓从罪恶里救出来。”这一切的事成就，是要应验主藉先知所说的话，说：“必有童女怀孕生子，人要称他的名为以马内利。”（“以马内利”翻出来就是“　神与我们同在”。）</a:t>
            </a:r>
            <a:endParaRPr lang="en-US" altLang="zh-CN" sz="3600" b="1" dirty="0" smtClean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67544" y="620688"/>
            <a:ext cx="8136904" cy="583264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/>
              <a:t>【</a:t>
            </a:r>
            <a:r>
              <a:rPr lang="zh-CN" altLang="zh-CN" sz="3600" b="1" dirty="0" smtClean="0"/>
              <a:t>诗</a:t>
            </a:r>
            <a:r>
              <a:rPr lang="en-US" altLang="zh-CN" sz="3600" b="1" dirty="0" smtClean="0"/>
              <a:t>91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15】 </a:t>
            </a:r>
            <a:r>
              <a:rPr lang="zh-CN" altLang="zh-CN" sz="3600" b="1" dirty="0" smtClean="0"/>
              <a:t>他若求告我，我就应允他，他在急难中，我与他同在，为要搭救他，使他尊贵。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太</a:t>
            </a:r>
            <a:r>
              <a:rPr lang="en-US" altLang="zh-CN" sz="3600" b="1" dirty="0" smtClean="0"/>
              <a:t>28:18-20】 </a:t>
            </a:r>
            <a:r>
              <a:rPr lang="zh-CN" altLang="en-US" sz="3600" b="1" dirty="0" smtClean="0"/>
              <a:t>耶稣进前来，对他们说：“天上地下所有的权柄都赐给我了。所以，你们要去，使万民作我的门徒，奉父、子、圣灵的名给他们施洗。凡我所吩咐你们的，都教训他们遵守，我就常与你们同在，直到世界的末了。</a:t>
            </a:r>
            <a:r>
              <a:rPr lang="zh-CN" altLang="en-US" sz="3600" dirty="0" smtClean="0"/>
              <a:t>”</a:t>
            </a:r>
            <a:endParaRPr lang="zh-CN" altLang="zh-CN" sz="3600" dirty="0" smtClean="0"/>
          </a:p>
          <a:p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340768"/>
            <a:ext cx="8373616" cy="4968552"/>
          </a:xfrm>
        </p:spPr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29:20-30】</a:t>
            </a:r>
            <a:r>
              <a:rPr lang="zh-CN" altLang="en-US" sz="4000" b="1" dirty="0" smtClean="0"/>
              <a:t> 雅各就为拉结服侍了七年。他因为深爱拉结，就看这七年如同几天。雅各对拉班说：“日期已经满了，求你把我的妻子给我，我好与她同房。”拉班就摆设筵席，请齐了那地方的众人。到晚上，拉班将女儿利亚送来给雅各，雅各就与她同房。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 smtClean="0"/>
              <a:t>五、刚硬顽强的天然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003232" cy="5170579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拉班又将婢女悉帕给女儿利亚作使女。到了早晨，雅各一看是利亚，就对拉班说：“你向我作的是什么事呢？我服事你，不是为拉结吗？你为什么欺哄我呢？”拉班说：“大女儿还没有给人，先把小女儿给人，在我们这地方没有这规矩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003232" cy="531459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你为这个满了七日，我就把那个也给你，你再为她服事我七年。”雅各就如此行。满了利亚的七日，拉班便将女儿拉结给雅各为妻。拉班又将婢女辟拉给女儿拉结作使女。雅各也与拉结同房，并且爱拉结胜似爱利亚，于是又服事了拉班七年。</a:t>
            </a:r>
            <a:endParaRPr lang="zh-CN" altLang="en-US" sz="4000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Autofit/>
          </a:bodyPr>
          <a:lstStyle/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创</a:t>
            </a:r>
            <a:r>
              <a:rPr lang="en-US" altLang="zh-CN" sz="3600" b="1" dirty="0" smtClean="0"/>
              <a:t>29:31-35】</a:t>
            </a:r>
            <a:r>
              <a:rPr lang="zh-CN" altLang="en-US" sz="3600" b="1" dirty="0" smtClean="0"/>
              <a:t> </a:t>
            </a:r>
            <a:r>
              <a:rPr lang="en-US" altLang="zh-CN" sz="3600" b="1" dirty="0" smtClean="0"/>
              <a:t>31</a:t>
            </a:r>
            <a:r>
              <a:rPr lang="zh-CN" altLang="en-US" sz="3600" b="1" dirty="0" smtClean="0"/>
              <a:t>耶和华见利亚失宠（原文作“被恨”。下同），就使她生育，拉结却不生育。利亚怀孕生子，就给他起名叫流便（就是“有儿子”的意思），因而说：“耶和华看见我的苦情，如今我的丈夫必爱我。”</a:t>
            </a:r>
            <a:r>
              <a:rPr lang="en-US" altLang="zh-CN" sz="3600" b="1" dirty="0" smtClean="0"/>
              <a:t> </a:t>
            </a:r>
            <a:r>
              <a:rPr lang="zh-CN" altLang="en-US" sz="3600" b="1" dirty="0" smtClean="0"/>
              <a:t>她又怀孕生子，就说：“耶和华因为听见我失宠，所以又赐给我这个儿子。”于是给他起名叫西缅（就是“听见”的意思）。</a:t>
            </a:r>
            <a:endParaRPr lang="zh-CN" altLang="en-US" sz="36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764704"/>
            <a:ext cx="7931224" cy="5242587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她又怀孕生子，起名叫利未（就是“联合”的意思），说：“我给丈夫生了三个儿子，他必与我联合。”她又怀孕生子，说：“这回我要赞美耶和华。”因此给他起名叫犹大（就是“赞美”的意思）。这才停了生育。</a:t>
            </a:r>
          </a:p>
          <a:p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Autofit/>
          </a:bodyPr>
          <a:lstStyle/>
          <a:p>
            <a:r>
              <a:rPr lang="en-US" altLang="zh-CN" sz="4400" b="1" dirty="0" smtClean="0"/>
              <a:t>【</a:t>
            </a:r>
            <a:r>
              <a:rPr lang="zh-CN" altLang="en-US" sz="4400" b="1" dirty="0" smtClean="0"/>
              <a:t>创</a:t>
            </a:r>
            <a:r>
              <a:rPr lang="en-US" altLang="zh-CN" sz="4400" b="1" dirty="0" smtClean="0"/>
              <a:t>30</a:t>
            </a:r>
            <a:r>
              <a:rPr lang="zh-CN" altLang="en-US" sz="4400" b="1" dirty="0" smtClean="0"/>
              <a:t>：</a:t>
            </a:r>
            <a:r>
              <a:rPr lang="en-US" altLang="zh-CN" sz="4400" b="1" dirty="0" smtClean="0"/>
              <a:t>1-2】</a:t>
            </a:r>
            <a:r>
              <a:rPr lang="zh-CN" altLang="en-US" sz="4400" b="1" dirty="0" smtClean="0"/>
              <a:t> </a:t>
            </a:r>
            <a:r>
              <a:rPr lang="zh-CN" altLang="en-US" sz="4000" b="1" dirty="0" smtClean="0"/>
              <a:t>拉结见自己不给雅各生子，就嫉妒她姐姐，对雅各说：“你给我孩子，不然我就死了。”雅各向拉结生气，说：“叫你不生育的是　神，我岂能代替他作主呢？”</a:t>
            </a:r>
            <a:endParaRPr lang="en-US" altLang="zh-CN" sz="4000" b="1" dirty="0" smtClean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 smtClean="0">
                <a:solidFill>
                  <a:srgbClr val="002060"/>
                </a:solidFill>
              </a:rPr>
              <a:t>诗</a:t>
            </a:r>
            <a:r>
              <a:rPr lang="en-US" altLang="zh-CN" sz="4400" b="1" dirty="0" smtClean="0">
                <a:solidFill>
                  <a:srgbClr val="002060"/>
                </a:solidFill>
              </a:rPr>
              <a:t>51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：</a:t>
            </a:r>
            <a:r>
              <a:rPr lang="en-US" altLang="zh-CN" sz="4400" b="1" dirty="0" smtClean="0">
                <a:solidFill>
                  <a:srgbClr val="002060"/>
                </a:solidFill>
              </a:rPr>
              <a:t>5</a:t>
            </a:r>
          </a:p>
          <a:p>
            <a:pPr>
              <a:buNone/>
            </a:pPr>
            <a:r>
              <a:rPr lang="zh-CN" altLang="en-US" sz="4000" b="1" dirty="0" smtClean="0"/>
              <a:t>我是在罪孽里生的，</a:t>
            </a:r>
          </a:p>
          <a:p>
            <a:pPr>
              <a:buNone/>
            </a:pPr>
            <a:r>
              <a:rPr lang="zh-CN" altLang="en-US" sz="4000" b="1" dirty="0" smtClean="0"/>
              <a:t>在我母亲怀胎的时候就有了罪。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创</a:t>
            </a:r>
            <a:r>
              <a:rPr lang="en-US" altLang="zh-CN" sz="3600" b="1" dirty="0" smtClean="0"/>
              <a:t>30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14-15】</a:t>
            </a:r>
            <a:r>
              <a:rPr lang="zh-CN" altLang="en-US" sz="4400" b="1" dirty="0" smtClean="0"/>
              <a:t> </a:t>
            </a:r>
            <a:r>
              <a:rPr lang="zh-CN" altLang="en-US" sz="3600" b="1" dirty="0" smtClean="0"/>
              <a:t>割麦子的时候，流便往田里去寻见风茄，拿来给他母亲利亚。拉结对利亚说：“请你把你儿子的风茄给我些。”利亚说：“你夺了我的丈夫还算小事吗？你又要夺我儿子的风茄吗？”拉结说：“为你儿子的风茄，今夜他可以与你同寝。”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Autofit/>
          </a:bodyPr>
          <a:lstStyle/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创</a:t>
            </a:r>
            <a:r>
              <a:rPr lang="en-US" altLang="zh-CN" sz="3600" b="1" dirty="0" smtClean="0"/>
              <a:t>30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25-43】</a:t>
            </a:r>
            <a:r>
              <a:rPr lang="zh-CN" altLang="en-US" sz="4400" b="1" dirty="0" smtClean="0"/>
              <a:t> </a:t>
            </a:r>
            <a:r>
              <a:rPr lang="zh-CN" altLang="en-US" sz="3600" b="1" dirty="0" smtClean="0"/>
              <a:t>拉结生约瑟之后，雅各对拉班说：“请打发我走，叫我回到我本乡本土去。请你把我服侍你所得的妻子和儿女给我，让我走。我怎样服侍你，你都知道。”拉班对他说：“我若在你眼前蒙恩，请你仍与我同住，因为我已算定，耶和华赐福与我是为你的缘故。”又说：“请你定你的工价，我就给你。”</a:t>
            </a:r>
            <a:endParaRPr lang="zh-CN" altLang="en-US" sz="36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Autofit/>
          </a:bodyPr>
          <a:lstStyle/>
          <a:p>
            <a:r>
              <a:rPr lang="zh-CN" altLang="en-US" sz="3600" b="1" dirty="0" smtClean="0"/>
              <a:t>雅各对他说：“我怎样服侍你，你的牲畜在我手里怎样，是你知道的。我未来之先，你所有的很少，现今却发大众多，耶和华随我的脚步赐福与你。如今我什么时候才为自己兴家立业呢？”拉班说：“我当给你什么呢？”雅各说：“什么你也不必给我，只有一件事你若应承，我便仍旧牧放你的羊群。</a:t>
            </a:r>
          </a:p>
          <a:p>
            <a:endParaRPr lang="zh-CN" altLang="en-US" sz="3200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今天我要走遍你的羊群，把绵羊中凡有点的、有斑的和黑色的，并山羊中凡有斑的、有点的，都挑出来，将来这一等的就算我的工价。</a:t>
            </a:r>
            <a:r>
              <a:rPr lang="zh-CN" altLang="en-US" sz="3600" b="1" dirty="0" smtClean="0"/>
              <a:t>以后你来查看我的工价，凡在我手里的山羊，不是有点有斑的，绵羊不是黑色的，那就算是我偷的。这样，便可证出我的公义来。”拉班说：“好啊，我情愿照着你的话行。”</a:t>
            </a:r>
            <a:endParaRPr lang="zh-CN" altLang="en-US" sz="36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Autofit/>
          </a:bodyPr>
          <a:lstStyle/>
          <a:p>
            <a:r>
              <a:rPr lang="zh-CN" altLang="en-US" sz="3600" b="1" dirty="0" smtClean="0"/>
              <a:t>当日，拉班把有纹的、有斑的公山羊，有点的、有斑的、有杂白纹的母山羊，并黑色的绵羊，都挑出来，交在他儿子们的手下，又使自己和雅各相离三天的路程。雅各就牧养拉班其余的羊。雅各拿杨树、杏树、枫树的嫩枝，将皮剥成白纹，使枝子露出白的来，将剥了皮的枝子，对着羊群，插在饮羊的水沟里和水槽里，羊来喝的时候牝牡配合。</a:t>
            </a:r>
            <a:endParaRPr lang="zh-CN" altLang="en-US" sz="36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900" b="1" dirty="0" smtClean="0"/>
              <a:t>羊对着枝子配合，就生下有纹的、有点的、有斑的来。雅各把羊羔分出来，使拉班的羊与这有纹和黑色的羊相对，把自己的羊另放一处，不叫他和拉班的羊混杂。到羊群肥壮配合的时候，雅各就把枝子插在水沟里，使羊对着枝子配合。只是到羊瘦弱配合的时候就不插枝子。这样，瘦弱的就归拉班，肥壮的就归雅各。于是雅各极其发大，得了许多的羊群、仆婢、骆驼和驴。</a:t>
            </a:r>
          </a:p>
          <a:p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28:12-22】</a:t>
            </a:r>
            <a:r>
              <a:rPr lang="zh-CN" altLang="en-US" sz="4000" b="1" dirty="0" smtClean="0"/>
              <a:t>梦见一个梯子立在地上，梯子的头顶着天，有神的使者在梯子上，上去下来。耶和华站在梯子以上（或作“站在他旁边”）说：“我是耶和华你祖亚伯拉罕的神，也是以撒的神，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 smtClean="0"/>
              <a:t>四、初次遇伯特利神 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我要将你现在所躺卧之地赐给你和你的后裔。你的后裔必像地上的尘沙那样多，必向东西南北开展，地上万族必因你和你的后裔得福。我也与你同在，你无论往哪里去，我必保佑你，领你归回这地，总不离弃你，直到我成全了向你所应许的。”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雅各睡醒了，说：“耶和华真在这里，我竟不知道！”就惧怕说：“这地方何等可畏！这不是别的，乃是神的殿，也是天的门。”雅各清早起来，把所枕的石头立作柱子，浇油在上面。他就给那地方起名叫伯特利（就是“神殿”的意思）；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 smtClean="0"/>
              <a:t>但那地方起先名叫路斯。雅各许愿说：“神若与我同在，在我所行的路上保佑我，又给我食物吃、衣服穿，使我平平安安地回到我父亲的家，我就必以耶和华为我的神，我所立为柱子的石头也必作神的殿，凡你所赐给我的，我必将十分之一献给你。”</a:t>
            </a: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283261048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 l="5195"/>
          <a:stretch>
            <a:fillRect/>
          </a:stretch>
        </p:blipFill>
        <p:spPr bwMode="auto">
          <a:xfrm>
            <a:off x="1547664" y="0"/>
            <a:ext cx="58674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800" b="1" dirty="0" smtClean="0">
                <a:solidFill>
                  <a:srgbClr val="002060"/>
                </a:solidFill>
              </a:rPr>
              <a:t>1</a:t>
            </a:r>
            <a:r>
              <a:rPr lang="zh-CN" altLang="en-US" sz="4800" b="1" dirty="0" smtClean="0">
                <a:solidFill>
                  <a:srgbClr val="002060"/>
                </a:solidFill>
              </a:rPr>
              <a:t>、</a:t>
            </a:r>
            <a:r>
              <a:rPr lang="zh-CN" altLang="zh-CN" sz="4800" b="1" dirty="0" smtClean="0">
                <a:solidFill>
                  <a:srgbClr val="002060"/>
                </a:solidFill>
              </a:rPr>
              <a:t>看见天开了</a:t>
            </a:r>
            <a:endParaRPr lang="en-US" altLang="zh-CN" sz="4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altLang="zh-CN" sz="1800" b="1" dirty="0" smtClean="0">
              <a:solidFill>
                <a:srgbClr val="002060"/>
              </a:solidFill>
            </a:endParaRPr>
          </a:p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约</a:t>
            </a:r>
            <a:r>
              <a:rPr lang="en-US" altLang="zh-CN" sz="4000" b="1" dirty="0" smtClean="0"/>
              <a:t>1:51】</a:t>
            </a:r>
            <a:r>
              <a:rPr lang="zh-CN" altLang="en-US" sz="4000" b="1" dirty="0" smtClean="0"/>
              <a:t>又说：“我实实在在的告诉你们，你们将要看见天开了，神的使者上去下来在人子身上。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【约14:6】耶稣说：“我就是道路、真理、生命；若不藉着我，没有人能到父那里去。</a:t>
            </a:r>
          </a:p>
          <a:p>
            <a:pPr lvl="0"/>
            <a:endParaRPr lang="zh-CN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75000" lnSpcReduction="20000"/>
          </a:bodyPr>
          <a:lstStyle/>
          <a:p>
            <a:pPr>
              <a:buNone/>
            </a:pPr>
            <a:r>
              <a:rPr lang="en-US" altLang="zh-CN" sz="6400" b="1" dirty="0" smtClean="0">
                <a:solidFill>
                  <a:srgbClr val="002060"/>
                </a:solidFill>
                <a:uFillTx/>
                <a:sym typeface="+mn-ea"/>
              </a:rPr>
              <a:t>2</a:t>
            </a:r>
            <a:r>
              <a:rPr lang="zh-CN" altLang="en-US" sz="6400" b="1" dirty="0" smtClean="0">
                <a:solidFill>
                  <a:srgbClr val="002060"/>
                </a:solidFill>
                <a:uFillTx/>
                <a:sym typeface="+mn-ea"/>
              </a:rPr>
              <a:t>、</a:t>
            </a:r>
            <a:r>
              <a:rPr lang="zh-CN" altLang="zh-CN" sz="6400" b="1" dirty="0" smtClean="0">
                <a:solidFill>
                  <a:srgbClr val="002060"/>
                </a:solidFill>
                <a:uFillTx/>
                <a:sym typeface="+mn-ea"/>
              </a:rPr>
              <a:t>进无形圣殿</a:t>
            </a:r>
            <a:endParaRPr lang="en-US" altLang="zh-CN" sz="6400" b="1" dirty="0" smtClean="0">
              <a:solidFill>
                <a:srgbClr val="002060"/>
              </a:solidFill>
              <a:uFillTx/>
              <a:sym typeface="+mn-ea"/>
            </a:endParaRPr>
          </a:p>
          <a:p>
            <a:pPr>
              <a:buNone/>
            </a:pPr>
            <a:endParaRPr lang="zh-CN" altLang="zh-CN" b="1" dirty="0" smtClean="0">
              <a:solidFill>
                <a:srgbClr val="002060"/>
              </a:solidFill>
              <a:uFillTx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5300" b="1" dirty="0" smtClean="0">
                <a:solidFill>
                  <a:schemeClr val="tx1"/>
                </a:solidFill>
                <a:uFillTx/>
              </a:rPr>
              <a:t>【王上8:27】神果真住在地上吗？看哪！天和天上的天，尚且不足你居住的，何况我所建的这殿呢？</a:t>
            </a:r>
          </a:p>
          <a:p>
            <a:pPr>
              <a:lnSpc>
                <a:spcPct val="120000"/>
              </a:lnSpc>
            </a:pPr>
            <a:r>
              <a:rPr lang="en-US" altLang="zh-CN" sz="5300" b="1" dirty="0" smtClean="0">
                <a:solidFill>
                  <a:schemeClr val="tx1"/>
                </a:solidFill>
                <a:uFillTx/>
              </a:rPr>
              <a:t>【林前3:16-17】岂不知你们是神的殿，神的灵住在你们里头吗？若有人毁坏神的殿，神必要毁坏那人，因为神的殿是圣的，这殿就是你们。</a:t>
            </a: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en-US" altLang="zh-CN" sz="40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1930</Words>
  <Application>Microsoft Office PowerPoint</Application>
  <PresentationFormat>全屏显示(4:3)</PresentationFormat>
  <Paragraphs>67</Paragraphs>
  <Slides>25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聚合</vt:lpstr>
      <vt:lpstr>从雅各身上看他的人生（二）</vt:lpstr>
      <vt:lpstr>幻灯片 2</vt:lpstr>
      <vt:lpstr>四、初次遇伯特利神 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五、刚硬顽强的天然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从雅各身上看他的人生</dc:title>
  <dc:creator/>
  <cp:lastModifiedBy>lenovo</cp:lastModifiedBy>
  <cp:revision>34</cp:revision>
  <dcterms:created xsi:type="dcterms:W3CDTF">2023-11-06T03:26:00Z</dcterms:created>
  <dcterms:modified xsi:type="dcterms:W3CDTF">2023-12-28T01:28:13Z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B11F1EB034EC46C8BBDAAD2BE37C6669_12</vt:lpwstr>
  </property>
  <property fmtid="{D5CDD505-2E9C-101B-9397-08002B2CF9AE}" pid="3" name="KSOProductBuildVer">
    <vt:lpwstr>2052-12.1.0.15946</vt:lpwstr>
  </property>
</Properties>
</file>