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Types>
</file>

<file path=_rels/.rels><?xml version="1.0" encoding="UTF-8" standalone="yes"?><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Lst>
  <p:sldSz cx="9144000" cy="5143500"/>
  <p:notesSz cx="6858000" cy="9144000"/>
  <p:defaultTextStyle>
    <a:lvl1pPr>
      <a:defRPr sz="1400">
        <a:solidFill>
          <a:srgbClr val="00517C"/>
        </a:solidFill>
        <a:latin typeface="+mj-lt"/>
        <a:ea typeface="+mj-ea"/>
        <a:cs typeface="+mj-cs"/>
        <a:sym typeface="Helvetica"/>
      </a:defRPr>
    </a:lvl1pPr>
    <a:lvl2pPr>
      <a:defRPr sz="1400">
        <a:solidFill>
          <a:srgbClr val="00517C"/>
        </a:solidFill>
        <a:latin typeface="+mj-lt"/>
        <a:ea typeface="+mj-ea"/>
        <a:cs typeface="+mj-cs"/>
        <a:sym typeface="Helvetica"/>
      </a:defRPr>
    </a:lvl2pPr>
    <a:lvl3pPr>
      <a:defRPr sz="1400">
        <a:solidFill>
          <a:srgbClr val="00517C"/>
        </a:solidFill>
        <a:latin typeface="+mj-lt"/>
        <a:ea typeface="+mj-ea"/>
        <a:cs typeface="+mj-cs"/>
        <a:sym typeface="Helvetica"/>
      </a:defRPr>
    </a:lvl3pPr>
    <a:lvl4pPr>
      <a:defRPr sz="1400">
        <a:solidFill>
          <a:srgbClr val="00517C"/>
        </a:solidFill>
        <a:latin typeface="+mj-lt"/>
        <a:ea typeface="+mj-ea"/>
        <a:cs typeface="+mj-cs"/>
        <a:sym typeface="Helvetica"/>
      </a:defRPr>
    </a:lvl4pPr>
    <a:lvl5pPr>
      <a:defRPr sz="1400">
        <a:solidFill>
          <a:srgbClr val="00517C"/>
        </a:solidFill>
        <a:latin typeface="+mj-lt"/>
        <a:ea typeface="+mj-ea"/>
        <a:cs typeface="+mj-cs"/>
        <a:sym typeface="Helvetica"/>
      </a:defRPr>
    </a:lvl5pPr>
    <a:lvl6pPr>
      <a:defRPr sz="1400">
        <a:solidFill>
          <a:srgbClr val="00517C"/>
        </a:solidFill>
        <a:latin typeface="+mj-lt"/>
        <a:ea typeface="+mj-ea"/>
        <a:cs typeface="+mj-cs"/>
        <a:sym typeface="Helvetica"/>
      </a:defRPr>
    </a:lvl6pPr>
    <a:lvl7pPr>
      <a:defRPr sz="1400">
        <a:solidFill>
          <a:srgbClr val="00517C"/>
        </a:solidFill>
        <a:latin typeface="+mj-lt"/>
        <a:ea typeface="+mj-ea"/>
        <a:cs typeface="+mj-cs"/>
        <a:sym typeface="Helvetica"/>
      </a:defRPr>
    </a:lvl7pPr>
    <a:lvl8pPr>
      <a:defRPr sz="1400">
        <a:solidFill>
          <a:srgbClr val="00517C"/>
        </a:solidFill>
        <a:latin typeface="+mj-lt"/>
        <a:ea typeface="+mj-ea"/>
        <a:cs typeface="+mj-cs"/>
        <a:sym typeface="Helvetica"/>
      </a:defRPr>
    </a:lvl8pPr>
    <a:lvl9pPr>
      <a:defRPr sz="1400">
        <a:solidFill>
          <a:srgbClr val="00517C"/>
        </a:solidFill>
        <a:latin typeface="+mj-lt"/>
        <a:ea typeface="+mj-ea"/>
        <a:cs typeface="+mj-cs"/>
        <a:sym typeface="Helvetica"/>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CAD5E7"/>
          </a:solidFill>
        </a:fill>
      </a:tcStyle>
    </a:wholeTbl>
    <a:band2H>
      <a:tcTxStyle b="def" i="def"/>
      <a:tcStyle>
        <a:tcBdr/>
        <a:fill>
          <a:solidFill>
            <a:srgbClr val="E6EBF4"/>
          </a:solidFill>
        </a:fill>
      </a:tcStyle>
    </a:band2H>
    <a:firstCol>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0277BD"/>
          </a:solidFill>
        </a:fill>
      </a:tcStyle>
    </a:firstCol>
    <a:lastRow>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381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0277BD"/>
          </a:solidFill>
        </a:fill>
      </a:tcStyle>
    </a:lastRow>
    <a:firstRow>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381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0277BD"/>
          </a:solidFill>
        </a:fill>
      </a:tcStyle>
    </a:firstRow>
  </a:tblStyle>
  <a:tblStyle styleId="{C7B018BB-80A7-4F77-B60F-C8B233D01FF8}" styleName="">
    <a:tblBg/>
    <a:wholeTbl>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CADCD9"/>
          </a:solidFill>
        </a:fill>
      </a:tcStyle>
    </a:wholeTbl>
    <a:band2H>
      <a:tcTxStyle b="def" i="def"/>
      <a:tcStyle>
        <a:tcBdr/>
        <a:fill>
          <a:solidFill>
            <a:srgbClr val="E6EEED"/>
          </a:solidFill>
        </a:fill>
      </a:tcStyle>
    </a:band2H>
    <a:firstCol>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009688"/>
          </a:solidFill>
        </a:fill>
      </a:tcStyle>
    </a:firstCol>
    <a:lastRow>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381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009688"/>
          </a:solidFill>
        </a:fill>
      </a:tcStyle>
    </a:lastRow>
    <a:firstRow>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381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009688"/>
          </a:solidFill>
        </a:fill>
      </a:tcStyle>
    </a:firstRow>
  </a:tblStyle>
  <a:tblStyle styleId="{EEE7283C-3CF3-47DC-8721-378D4A62B228}" styleName="">
    <a:tblBg/>
    <a:wholeTbl>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FFF7CC"/>
          </a:solidFill>
        </a:fill>
      </a:tcStyle>
    </a:wholeTbl>
    <a:band2H>
      <a:tcTxStyle b="def" i="def"/>
      <a:tcStyle>
        <a:tcBdr/>
        <a:fill>
          <a:solidFill>
            <a:srgbClr val="FFFBE7"/>
          </a:solidFill>
        </a:fill>
      </a:tcStyle>
    </a:band2H>
    <a:firstCol>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FFEB38"/>
          </a:solidFill>
        </a:fill>
      </a:tcStyle>
    </a:firstCol>
    <a:lastRow>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381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FFEB38"/>
          </a:solidFill>
        </a:fill>
      </a:tcStyle>
    </a:lastRow>
    <a:firstRow>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381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FFEB38"/>
          </a:solidFill>
        </a:fill>
      </a:tcStyle>
    </a:firstRow>
  </a:tblStyle>
  <a:tblStyle styleId="{CF821DB8-F4EB-4A41-A1BA-3FCAFE7338EE}" styleName="">
    <a:tblBg/>
    <a:wholeTbl>
      <a:tcTxStyle b="on" i="on">
        <a:fontRef idx="major">
          <a:srgbClr val="00517C"/>
        </a:fontRef>
        <a:srgbClr val="00517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8EC"/>
          </a:solidFill>
        </a:fill>
      </a:tcStyle>
    </a:wholeTbl>
    <a:band2H>
      <a:tcTxStyle b="def" i="def"/>
      <a:tcStyle>
        <a:tcBdr/>
        <a:fill>
          <a:solidFill>
            <a:srgbClr val="00517C"/>
          </a:solidFill>
        </a:fill>
      </a:tcStyle>
    </a:band2H>
    <a:firstCol>
      <a:tcTxStyle b="on" i="on">
        <a:fontRef idx="major">
          <a:srgbClr val="00517C"/>
        </a:fontRef>
        <a:srgbClr val="00517C"/>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277BD"/>
          </a:solidFill>
        </a:fill>
      </a:tcStyle>
    </a:firstCol>
    <a:lastRow>
      <a:tcTxStyle b="on" i="on">
        <a:fontRef idx="major">
          <a:srgbClr val="00517C"/>
        </a:fontRef>
        <a:srgbClr val="00517C"/>
      </a:tcTxStyle>
      <a:tcStyle>
        <a:tcBdr>
          <a:left>
            <a:ln w="12700" cap="flat">
              <a:noFill/>
              <a:miter lim="400000"/>
            </a:ln>
          </a:left>
          <a:right>
            <a:ln w="12700" cap="flat">
              <a:noFill/>
              <a:miter lim="400000"/>
            </a:ln>
          </a:right>
          <a:top>
            <a:ln w="50800" cap="flat">
              <a:solidFill>
                <a:srgbClr val="00517C"/>
              </a:solidFill>
              <a:prstDash val="solid"/>
              <a:bevel/>
            </a:ln>
          </a:top>
          <a:bottom>
            <a:ln w="25400" cap="flat">
              <a:solidFill>
                <a:srgbClr val="00517C"/>
              </a:solidFill>
              <a:prstDash val="solid"/>
              <a:bevel/>
            </a:ln>
          </a:bottom>
          <a:insideH>
            <a:ln w="12700" cap="flat">
              <a:noFill/>
              <a:miter lim="400000"/>
            </a:ln>
          </a:insideH>
          <a:insideV>
            <a:ln w="12700" cap="flat">
              <a:noFill/>
              <a:miter lim="400000"/>
            </a:ln>
          </a:insideV>
        </a:tcBdr>
        <a:fill>
          <a:solidFill>
            <a:srgbClr val="00517C"/>
          </a:solidFill>
        </a:fill>
      </a:tcStyle>
    </a:lastRow>
    <a:firstRow>
      <a:tcTxStyle b="on" i="on">
        <a:fontRef idx="major">
          <a:srgbClr val="00517C"/>
        </a:fontRef>
        <a:srgbClr val="00517C"/>
      </a:tcTxStyle>
      <a:tcStyle>
        <a:tcBdr>
          <a:left>
            <a:ln w="12700" cap="flat">
              <a:noFill/>
              <a:miter lim="400000"/>
            </a:ln>
          </a:left>
          <a:right>
            <a:ln w="12700" cap="flat">
              <a:noFill/>
              <a:miter lim="400000"/>
            </a:ln>
          </a:right>
          <a:top>
            <a:ln w="25400" cap="flat">
              <a:solidFill>
                <a:srgbClr val="00517C"/>
              </a:solidFill>
              <a:prstDash val="solid"/>
              <a:bevel/>
            </a:ln>
          </a:top>
          <a:bottom>
            <a:ln w="25400" cap="flat">
              <a:solidFill>
                <a:srgbClr val="00517C"/>
              </a:solidFill>
              <a:prstDash val="solid"/>
              <a:bevel/>
            </a:ln>
          </a:bottom>
          <a:insideH>
            <a:ln w="12700" cap="flat">
              <a:noFill/>
              <a:miter lim="400000"/>
            </a:ln>
          </a:insideH>
          <a:insideV>
            <a:ln w="12700" cap="flat">
              <a:noFill/>
              <a:miter lim="400000"/>
            </a:ln>
          </a:insideV>
        </a:tcBdr>
        <a:fill>
          <a:solidFill>
            <a:srgbClr val="0277BD"/>
          </a:solidFill>
        </a:fill>
      </a:tcStyle>
    </a:firstRow>
  </a:tblStyle>
  <a:tblStyle styleId="{33BA23B1-9221-436E-865A-0063620EA4FD}" styleName="">
    <a:tblBg/>
    <a:wholeTbl>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CACFD6"/>
          </a:solidFill>
        </a:fill>
      </a:tcStyle>
    </a:wholeTbl>
    <a:band2H>
      <a:tcTxStyle b="def" i="def"/>
      <a:tcStyle>
        <a:tcBdr/>
        <a:fill>
          <a:solidFill>
            <a:srgbClr val="E6E8EC"/>
          </a:solidFill>
        </a:fill>
      </a:tcStyle>
    </a:band2H>
    <a:firstCol>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00517C"/>
          </a:solidFill>
        </a:fill>
      </a:tcStyle>
    </a:firstCol>
    <a:lastRow>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381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00517C"/>
          </a:solidFill>
        </a:fill>
      </a:tcStyle>
    </a:lastRow>
    <a:firstRow>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381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00517C"/>
          </a:solidFill>
        </a:fill>
      </a:tcStyle>
    </a:firstRow>
  </a:tblStyle>
  <a:tblStyle styleId="{2708684C-4D16-4618-839F-0558EEFCDFE6}" styleName="">
    <a:tblBg/>
    <a:wholeTbl>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00517C">
              <a:alpha val="20000"/>
            </a:srgbClr>
          </a:solidFill>
        </a:fill>
      </a:tcStyle>
    </a:wholeTbl>
    <a:band2H>
      <a:tcTxStyle b="def" i="def"/>
      <a:tcStyle>
        <a:tcBdr/>
        <a:fill>
          <a:solidFill>
            <a:srgbClr val="FFFFFF"/>
          </a:solidFill>
        </a:fill>
      </a:tcStyle>
    </a:band2H>
    <a:firstCol>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solidFill>
            <a:srgbClr val="00517C">
              <a:alpha val="20000"/>
            </a:srgbClr>
          </a:solidFill>
        </a:fill>
      </a:tcStyle>
    </a:firstCol>
    <a:lastRow>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50800" cap="flat">
              <a:solidFill>
                <a:srgbClr val="00517C"/>
              </a:solidFill>
              <a:prstDash val="solid"/>
              <a:bevel/>
            </a:ln>
          </a:top>
          <a:bottom>
            <a:ln w="127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noFill/>
        </a:fill>
      </a:tcStyle>
    </a:lastRow>
    <a:firstRow>
      <a:tcTxStyle b="on" i="on">
        <a:fontRef idx="major">
          <a:srgbClr val="00517C"/>
        </a:fontRef>
        <a:srgbClr val="00517C"/>
      </a:tcTxStyle>
      <a:tcStyle>
        <a:tcBdr>
          <a:left>
            <a:ln w="12700" cap="flat">
              <a:solidFill>
                <a:srgbClr val="00517C"/>
              </a:solidFill>
              <a:prstDash val="solid"/>
              <a:bevel/>
            </a:ln>
          </a:left>
          <a:right>
            <a:ln w="12700" cap="flat">
              <a:solidFill>
                <a:srgbClr val="00517C"/>
              </a:solidFill>
              <a:prstDash val="solid"/>
              <a:bevel/>
            </a:ln>
          </a:right>
          <a:top>
            <a:ln w="12700" cap="flat">
              <a:solidFill>
                <a:srgbClr val="00517C"/>
              </a:solidFill>
              <a:prstDash val="solid"/>
              <a:bevel/>
            </a:ln>
          </a:top>
          <a:bottom>
            <a:ln w="25400" cap="flat">
              <a:solidFill>
                <a:srgbClr val="00517C"/>
              </a:solidFill>
              <a:prstDash val="solid"/>
              <a:bevel/>
            </a:ln>
          </a:bottom>
          <a:insideH>
            <a:ln w="12700" cap="flat">
              <a:solidFill>
                <a:srgbClr val="00517C"/>
              </a:solidFill>
              <a:prstDash val="solid"/>
              <a:bevel/>
            </a:ln>
          </a:insideH>
          <a:insideV>
            <a:ln w="12700" cap="flat">
              <a:solidFill>
                <a:srgbClr val="00517C"/>
              </a:solidFill>
              <a:prstDash val="solid"/>
              <a:bevel/>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showComments="1"/>
</file>

<file path=ppt/_rels/presentation.xml.rels><?xml version="1.0" encoding="UTF-8" standalone="yes"?><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s>

</file>

<file path=ppt/notesMasters/_rels/notesMaster1.xml.rels><?xml version="1.0" encoding="UTF-8" standalone="yes"?><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Shape 52"/>
          <p:cNvSpPr/>
          <p:nvPr>
            <p:ph type="sldImg"/>
          </p:nvPr>
        </p:nvSpPr>
        <p:spPr>
          <a:xfrm>
            <a:off x="1143000" y="685800"/>
            <a:ext cx="4572000" cy="3429000"/>
          </a:xfrm>
          <a:prstGeom prst="rect">
            <a:avLst/>
          </a:prstGeom>
        </p:spPr>
        <p:txBody>
          <a:bodyPr/>
          <a:lstStyle/>
          <a:p>
            <a:pPr lvl="0"/>
          </a:p>
        </p:txBody>
      </p:sp>
      <p:sp>
        <p:nvSpPr>
          <p:cNvPr id="53" name="Shape 53"/>
          <p:cNvSpPr/>
          <p:nvPr>
            <p:ph type="body" sz="quarter" idx="1"/>
          </p:nvPr>
        </p:nvSpPr>
        <p:spPr>
          <a:xfrm>
            <a:off x="914400" y="4343400"/>
            <a:ext cx="5029200" cy="4114800"/>
          </a:xfrm>
          <a:prstGeom prst="rect">
            <a:avLst/>
          </a:prstGeom>
        </p:spPr>
        <p:txBody>
          <a:bodyPr/>
          <a:lstStyle/>
          <a:p>
            <a:pPr lvl="0"/>
          </a:p>
        </p:txBody>
      </p:sp>
    </p:spTree>
  </p:cSld>
  <p:clrMap bg1="lt1" tx1="dk1" bg2="lt2" tx2="dk2" accent1="accent1" accent2="accent2" accent3="accent3" accent4="accent4" accent5="accent5" accent6="accent6" hlink="hlink" folHlink="folHlink"/>
  <p:notesStyle>
    <a:lvl1pPr defTabSz="457200">
      <a:lnSpc>
        <a:spcPct val="117999"/>
      </a:lnSpc>
      <a:defRPr sz="2200">
        <a:latin typeface="+mn-lt"/>
        <a:ea typeface="+mn-ea"/>
        <a:cs typeface="+mn-cs"/>
        <a:sym typeface="Helvetica Neue"/>
      </a:defRPr>
    </a:lvl1pPr>
    <a:lvl2pPr indent="228600" defTabSz="457200">
      <a:lnSpc>
        <a:spcPct val="117999"/>
      </a:lnSpc>
      <a:defRPr sz="2200">
        <a:latin typeface="+mn-lt"/>
        <a:ea typeface="+mn-ea"/>
        <a:cs typeface="+mn-cs"/>
        <a:sym typeface="Helvetica Neue"/>
      </a:defRPr>
    </a:lvl2pPr>
    <a:lvl3pPr indent="457200" defTabSz="457200">
      <a:lnSpc>
        <a:spcPct val="117999"/>
      </a:lnSpc>
      <a:defRPr sz="2200">
        <a:latin typeface="+mn-lt"/>
        <a:ea typeface="+mn-ea"/>
        <a:cs typeface="+mn-cs"/>
        <a:sym typeface="Helvetica Neue"/>
      </a:defRPr>
    </a:lvl3pPr>
    <a:lvl4pPr indent="685800" defTabSz="457200">
      <a:lnSpc>
        <a:spcPct val="117999"/>
      </a:lnSpc>
      <a:defRPr sz="2200">
        <a:latin typeface="+mn-lt"/>
        <a:ea typeface="+mn-ea"/>
        <a:cs typeface="+mn-cs"/>
        <a:sym typeface="Helvetica Neue"/>
      </a:defRPr>
    </a:lvl4pPr>
    <a:lvl5pPr indent="914400" defTabSz="457200">
      <a:lnSpc>
        <a:spcPct val="117999"/>
      </a:lnSpc>
      <a:defRPr sz="2200">
        <a:latin typeface="+mn-lt"/>
        <a:ea typeface="+mn-ea"/>
        <a:cs typeface="+mn-cs"/>
        <a:sym typeface="Helvetica Neue"/>
      </a:defRPr>
    </a:lvl5pPr>
    <a:lvl6pPr indent="1143000" defTabSz="457200">
      <a:lnSpc>
        <a:spcPct val="117999"/>
      </a:lnSpc>
      <a:defRPr sz="2200">
        <a:latin typeface="+mn-lt"/>
        <a:ea typeface="+mn-ea"/>
        <a:cs typeface="+mn-cs"/>
        <a:sym typeface="Helvetica Neue"/>
      </a:defRPr>
    </a:lvl6pPr>
    <a:lvl7pPr indent="1371600" defTabSz="457200">
      <a:lnSpc>
        <a:spcPct val="117999"/>
      </a:lnSpc>
      <a:defRPr sz="2200">
        <a:latin typeface="+mn-lt"/>
        <a:ea typeface="+mn-ea"/>
        <a:cs typeface="+mn-cs"/>
        <a:sym typeface="Helvetica Neue"/>
      </a:defRPr>
    </a:lvl7pPr>
    <a:lvl8pPr indent="1600200" defTabSz="457200">
      <a:lnSpc>
        <a:spcPct val="117999"/>
      </a:lnSpc>
      <a:defRPr sz="2200">
        <a:latin typeface="+mn-lt"/>
        <a:ea typeface="+mn-ea"/>
        <a:cs typeface="+mn-cs"/>
        <a:sym typeface="Helvetica Neue"/>
      </a:defRPr>
    </a:lvl8pPr>
    <a:lvl9pPr indent="1828800" defTabSz="457200">
      <a:lnSpc>
        <a:spcPct val="117999"/>
      </a:lnSpc>
      <a:defRPr sz="2200">
        <a:latin typeface="+mn-lt"/>
        <a:ea typeface="+mn-ea"/>
        <a:cs typeface="+mn-cs"/>
        <a:sym typeface="Helvetica Neue"/>
      </a:defRPr>
    </a:lvl9pPr>
  </p:notesStyle>
</p:notesMaster>
</file>

<file path=ppt/slideLayouts/_rels/slideLayout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showMasterSp="0" showMasterPhAnim="1">
  <p:cSld name="TITLE">
    <p:spTree>
      <p:nvGrpSpPr>
        <p:cNvPr id="1" name=""/>
        <p:cNvGrpSpPr/>
        <p:nvPr/>
      </p:nvGrpSpPr>
      <p:grpSpPr>
        <a:xfrm>
          <a:off x="0" y="0"/>
          <a:ext cx="0" cy="0"/>
          <a:chOff x="0" y="0"/>
          <a:chExt cx="0" cy="0"/>
        </a:xfrm>
      </p:grpSpPr>
      <p:sp>
        <p:nvSpPr>
          <p:cNvPr id="7" name="Shape 7"/>
          <p:cNvSpPr/>
          <p:nvPr/>
        </p:nvSpPr>
        <p:spPr>
          <a:xfrm>
            <a:off x="1524800" y="672605"/>
            <a:ext cx="1081631" cy="1124956"/>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0"/>
                </a:lnTo>
                <a:lnTo>
                  <a:pt x="21600" y="0"/>
                </a:lnTo>
              </a:path>
            </a:pathLst>
          </a:custGeom>
          <a:ln w="28575">
            <a:solidFill>
              <a:srgbClr val="8BC34A"/>
            </a:solidFill>
            <a:miter lim="8000"/>
          </a:ln>
        </p:spPr>
        <p:txBody>
          <a:bodyPr lIns="0" tIns="0" rIns="0" bIns="0"/>
          <a:lstStyle/>
          <a:p>
            <a:pPr lvl="0">
              <a:defRPr>
                <a:solidFill>
                  <a:srgbClr val="000000"/>
                </a:solidFill>
                <a:latin typeface="Arial"/>
                <a:ea typeface="Arial"/>
                <a:cs typeface="Arial"/>
                <a:sym typeface="Arial"/>
              </a:defRPr>
            </a:pPr>
          </a:p>
        </p:txBody>
      </p:sp>
      <p:sp>
        <p:nvSpPr>
          <p:cNvPr id="8" name="Shape 8"/>
          <p:cNvSpPr/>
          <p:nvPr/>
        </p:nvSpPr>
        <p:spPr>
          <a:xfrm rot="10800000">
            <a:off x="6537562" y="3342923"/>
            <a:ext cx="1081631" cy="1124957"/>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21600"/>
                </a:moveTo>
                <a:lnTo>
                  <a:pt x="0" y="0"/>
                </a:lnTo>
                <a:lnTo>
                  <a:pt x="21600" y="0"/>
                </a:lnTo>
              </a:path>
            </a:pathLst>
          </a:custGeom>
          <a:ln w="28575">
            <a:solidFill>
              <a:srgbClr val="8BC34A"/>
            </a:solidFill>
            <a:miter lim="8000"/>
          </a:ln>
        </p:spPr>
        <p:txBody>
          <a:bodyPr lIns="0" tIns="0" rIns="0" bIns="0"/>
          <a:lstStyle/>
          <a:p>
            <a:pPr lvl="0">
              <a:defRPr>
                <a:solidFill>
                  <a:srgbClr val="000000"/>
                </a:solidFill>
                <a:latin typeface="Arial"/>
                <a:ea typeface="Arial"/>
                <a:cs typeface="Arial"/>
                <a:sym typeface="Arial"/>
              </a:defRPr>
            </a:pPr>
          </a:p>
        </p:txBody>
      </p:sp>
      <p:sp>
        <p:nvSpPr>
          <p:cNvPr id="9" name="Shape 9"/>
          <p:cNvSpPr/>
          <p:nvPr/>
        </p:nvSpPr>
        <p:spPr>
          <a:xfrm>
            <a:off x="4359602" y="2817464"/>
            <a:ext cx="424802" cy="6"/>
          </a:xfrm>
          <a:prstGeom prst="line">
            <a:avLst/>
          </a:prstGeom>
          <a:ln w="38100">
            <a:solidFill>
              <a:srgbClr val="039BE5"/>
            </a:solidFill>
            <a:round/>
          </a:ln>
        </p:spPr>
        <p:txBody>
          <a:bodyPr lIns="0" tIns="0" rIns="0" bIns="0"/>
          <a:lstStyle/>
          <a:p>
            <a:pPr lvl="0" defTabSz="457200">
              <a:defRPr sz="1200">
                <a:solidFill>
                  <a:srgbClr val="000000"/>
                </a:solidFill>
              </a:defRPr>
            </a:pPr>
          </a:p>
        </p:txBody>
      </p:sp>
      <p:sp>
        <p:nvSpPr>
          <p:cNvPr id="10" name="Shape 10"/>
          <p:cNvSpPr/>
          <p:nvPr>
            <p:ph type="title"/>
          </p:nvPr>
        </p:nvSpPr>
        <p:spPr>
          <a:xfrm>
            <a:off x="1680302" y="0"/>
            <a:ext cx="5783401" cy="2646329"/>
          </a:xfrm>
          <a:prstGeom prst="rect">
            <a:avLst/>
          </a:prstGeom>
        </p:spPr>
        <p:txBody>
          <a:bodyPr/>
          <a:lstStyle/>
          <a:p>
            <a:pPr lvl="0"/>
          </a:p>
        </p:txBody>
      </p:sp>
      <p:sp>
        <p:nvSpPr>
          <p:cNvPr id="11" name="Shape 11"/>
          <p:cNvSpPr/>
          <p:nvPr>
            <p:ph type="body" idx="1"/>
          </p:nvPr>
        </p:nvSpPr>
        <p:spPr>
          <a:xfrm>
            <a:off x="1680302" y="3049447"/>
            <a:ext cx="5783401" cy="2094054"/>
          </a:xfrm>
          <a:prstGeom prst="rect">
            <a:avLst/>
          </a:prstGeom>
        </p:spPr>
        <p:txBody>
          <a:bodyPr/>
          <a:lstStyle/>
          <a:p>
            <a:pPr lvl="0"/>
          </a:p>
        </p:txBody>
      </p:sp>
      <p:sp>
        <p:nvSpPr>
          <p:cNvPr id="12" name="Shape 12"/>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type="tx" showMasterSp="0" showMasterPhAnim="1">
  <p:cSld name="SECTION_HEADER">
    <p:spTree>
      <p:nvGrpSpPr>
        <p:cNvPr id="1" name=""/>
        <p:cNvGrpSpPr/>
        <p:nvPr/>
      </p:nvGrpSpPr>
      <p:grpSpPr>
        <a:xfrm>
          <a:off x="0" y="0"/>
          <a:ext cx="0" cy="0"/>
          <a:chOff x="0" y="0"/>
          <a:chExt cx="0" cy="0"/>
        </a:xfrm>
      </p:grpSpPr>
      <p:sp>
        <p:nvSpPr>
          <p:cNvPr id="14" name="Shape 14"/>
          <p:cNvSpPr/>
          <p:nvPr/>
        </p:nvSpPr>
        <p:spPr>
          <a:xfrm>
            <a:off x="4359602" y="2817464"/>
            <a:ext cx="424802" cy="6"/>
          </a:xfrm>
          <a:prstGeom prst="line">
            <a:avLst/>
          </a:prstGeom>
          <a:ln w="38100">
            <a:solidFill>
              <a:srgbClr val="039BE5"/>
            </a:solidFill>
            <a:round/>
          </a:ln>
        </p:spPr>
        <p:txBody>
          <a:bodyPr lIns="0" tIns="0" rIns="0" bIns="0"/>
          <a:lstStyle/>
          <a:p>
            <a:pPr lvl="0" defTabSz="457200">
              <a:defRPr sz="1200">
                <a:solidFill>
                  <a:srgbClr val="000000"/>
                </a:solidFill>
              </a:defRPr>
            </a:pPr>
          </a:p>
        </p:txBody>
      </p:sp>
      <p:sp>
        <p:nvSpPr>
          <p:cNvPr id="15" name="Shape 15"/>
          <p:cNvSpPr/>
          <p:nvPr>
            <p:ph type="title"/>
          </p:nvPr>
        </p:nvSpPr>
        <p:spPr>
          <a:xfrm>
            <a:off x="480750" y="1764950"/>
            <a:ext cx="8222100" cy="907502"/>
          </a:xfrm>
          <a:prstGeom prst="rect">
            <a:avLst/>
          </a:prstGeom>
        </p:spPr>
        <p:txBody>
          <a:bodyPr/>
          <a:lstStyle/>
          <a:p>
            <a:pPr lvl="0"/>
          </a:p>
        </p:txBody>
      </p:sp>
      <p:sp>
        <p:nvSpPr>
          <p:cNvPr id="16" name="Shape 16"/>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type="tx" showMasterSp="1" showMasterPhAnim="1">
  <p:cSld name="TITLE_AND_BODY">
    <p:spTree>
      <p:nvGrpSpPr>
        <p:cNvPr id="1" name=""/>
        <p:cNvGrpSpPr/>
        <p:nvPr/>
      </p:nvGrpSpPr>
      <p:grpSpPr>
        <a:xfrm>
          <a:off x="0" y="0"/>
          <a:ext cx="0" cy="0"/>
          <a:chOff x="0" y="0"/>
          <a:chExt cx="0" cy="0"/>
        </a:xfrm>
      </p:grpSpPr>
      <p:sp>
        <p:nvSpPr>
          <p:cNvPr id="18" name="Shape 18"/>
          <p:cNvSpPr/>
          <p:nvPr>
            <p:ph type="title"/>
          </p:nvPr>
        </p:nvSpPr>
        <p:spPr>
          <a:prstGeom prst="rect">
            <a:avLst/>
          </a:prstGeom>
        </p:spPr>
        <p:txBody>
          <a:bodyPr/>
          <a:lstStyle/>
          <a:p>
            <a:pPr lvl="0"/>
          </a:p>
        </p:txBody>
      </p:sp>
      <p:sp>
        <p:nvSpPr>
          <p:cNvPr id="19" name="Shape 19"/>
          <p:cNvSpPr/>
          <p:nvPr>
            <p:ph type="body" idx="1"/>
          </p:nvPr>
        </p:nvSpPr>
        <p:spPr>
          <a:prstGeom prst="rect">
            <a:avLst/>
          </a:prstGeom>
        </p:spPr>
        <p:txBody>
          <a:bodyPr/>
          <a:lstStyle/>
          <a:p>
            <a:pPr lvl="0"/>
          </a:p>
        </p:txBody>
      </p:sp>
      <p:sp>
        <p:nvSpPr>
          <p:cNvPr id="20" name="Shape 20"/>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type="tx" showMasterSp="1" showMasterPhAnim="1">
  <p:cSld name="TITLE_AND_TWO_COLUMNS">
    <p:spTree>
      <p:nvGrpSpPr>
        <p:cNvPr id="1" name=""/>
        <p:cNvGrpSpPr/>
        <p:nvPr/>
      </p:nvGrpSpPr>
      <p:grpSpPr>
        <a:xfrm>
          <a:off x="0" y="0"/>
          <a:ext cx="0" cy="0"/>
          <a:chOff x="0" y="0"/>
          <a:chExt cx="0" cy="0"/>
        </a:xfrm>
      </p:grpSpPr>
      <p:sp>
        <p:nvSpPr>
          <p:cNvPr id="22" name="Shape 22"/>
          <p:cNvSpPr/>
          <p:nvPr>
            <p:ph type="title"/>
          </p:nvPr>
        </p:nvSpPr>
        <p:spPr>
          <a:prstGeom prst="rect">
            <a:avLst/>
          </a:prstGeom>
        </p:spPr>
        <p:txBody>
          <a:bodyPr/>
          <a:lstStyle/>
          <a:p>
            <a:pPr lvl="0"/>
          </a:p>
        </p:txBody>
      </p:sp>
      <p:sp>
        <p:nvSpPr>
          <p:cNvPr id="23" name="Shape 23"/>
          <p:cNvSpPr/>
          <p:nvPr>
            <p:ph type="body" idx="1"/>
          </p:nvPr>
        </p:nvSpPr>
        <p:spPr>
          <a:xfrm>
            <a:off x="387898" y="1489823"/>
            <a:ext cx="3999904" cy="3653677"/>
          </a:xfrm>
          <a:prstGeom prst="rect">
            <a:avLst/>
          </a:prstGeom>
        </p:spPr>
        <p:txBody>
          <a:bodyPr/>
          <a:lstStyle/>
          <a:p>
            <a:pPr lvl="0"/>
          </a:p>
        </p:txBody>
      </p:sp>
      <p:sp>
        <p:nvSpPr>
          <p:cNvPr id="24" name="Shape 24"/>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type="tx" showMasterSp="0" showMasterPhAnim="1">
  <p:cSld name="TITLE_ONLY">
    <p:spTree>
      <p:nvGrpSpPr>
        <p:cNvPr id="1" name=""/>
        <p:cNvGrpSpPr/>
        <p:nvPr/>
      </p:nvGrpSpPr>
      <p:grpSpPr>
        <a:xfrm>
          <a:off x="0" y="0"/>
          <a:ext cx="0" cy="0"/>
          <a:chOff x="0" y="0"/>
          <a:chExt cx="0" cy="0"/>
        </a:xfrm>
      </p:grpSpPr>
      <p:sp>
        <p:nvSpPr>
          <p:cNvPr id="26" name="Shape 26"/>
          <p:cNvSpPr/>
          <p:nvPr>
            <p:ph type="title"/>
          </p:nvPr>
        </p:nvSpPr>
        <p:spPr>
          <a:prstGeom prst="rect">
            <a:avLst/>
          </a:prstGeom>
        </p:spPr>
        <p:txBody>
          <a:bodyPr/>
          <a:lstStyle/>
          <a:p>
            <a:pPr lvl="0"/>
          </a:p>
        </p:txBody>
      </p:sp>
      <p:sp>
        <p:nvSpPr>
          <p:cNvPr id="27" name="Shape 27"/>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type="tx" showMasterSp="0" showMasterPhAnim="1">
  <p:cSld name="ONE_COLUMN_TEXT">
    <p:spTree>
      <p:nvGrpSpPr>
        <p:cNvPr id="1" name=""/>
        <p:cNvGrpSpPr/>
        <p:nvPr/>
      </p:nvGrpSpPr>
      <p:grpSpPr>
        <a:xfrm>
          <a:off x="0" y="0"/>
          <a:ext cx="0" cy="0"/>
          <a:chOff x="0" y="0"/>
          <a:chExt cx="0" cy="0"/>
        </a:xfrm>
      </p:grpSpPr>
      <p:sp>
        <p:nvSpPr>
          <p:cNvPr id="29" name="Shape 29"/>
          <p:cNvSpPr/>
          <p:nvPr/>
        </p:nvSpPr>
        <p:spPr>
          <a:xfrm>
            <a:off x="489216" y="1412276"/>
            <a:ext cx="331507" cy="6"/>
          </a:xfrm>
          <a:prstGeom prst="line">
            <a:avLst/>
          </a:prstGeom>
          <a:ln w="38100">
            <a:solidFill>
              <a:srgbClr val="039BE5"/>
            </a:solidFill>
            <a:round/>
          </a:ln>
        </p:spPr>
        <p:txBody>
          <a:bodyPr lIns="0" tIns="0" rIns="0" bIns="0"/>
          <a:lstStyle/>
          <a:p>
            <a:pPr lvl="0" defTabSz="457200">
              <a:defRPr sz="1200">
                <a:solidFill>
                  <a:srgbClr val="000000"/>
                </a:solidFill>
              </a:defRPr>
            </a:pPr>
          </a:p>
        </p:txBody>
      </p:sp>
      <p:sp>
        <p:nvSpPr>
          <p:cNvPr id="30" name="Shape 30"/>
          <p:cNvSpPr/>
          <p:nvPr>
            <p:ph type="title"/>
          </p:nvPr>
        </p:nvSpPr>
        <p:spPr>
          <a:xfrm>
            <a:off x="387898" y="0"/>
            <a:ext cx="2808004" cy="1311300"/>
          </a:xfrm>
          <a:prstGeom prst="rect">
            <a:avLst/>
          </a:prstGeom>
        </p:spPr>
        <p:txBody>
          <a:bodyPr/>
          <a:lstStyle/>
          <a:p>
            <a:pPr lvl="0"/>
          </a:p>
        </p:txBody>
      </p:sp>
      <p:sp>
        <p:nvSpPr>
          <p:cNvPr id="31" name="Shape 31"/>
          <p:cNvSpPr/>
          <p:nvPr>
            <p:ph type="body" idx="1"/>
          </p:nvPr>
        </p:nvSpPr>
        <p:spPr>
          <a:xfrm>
            <a:off x="387898" y="1594024"/>
            <a:ext cx="2808004" cy="3549476"/>
          </a:xfrm>
          <a:prstGeom prst="rect">
            <a:avLst/>
          </a:prstGeom>
        </p:spPr>
        <p:txBody>
          <a:bodyPr/>
          <a:lstStyle/>
          <a:p>
            <a:pPr lvl="0"/>
          </a:p>
        </p:txBody>
      </p:sp>
      <p:sp>
        <p:nvSpPr>
          <p:cNvPr id="32" name="Shape 32"/>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type="tx" showMasterSp="0" showMasterPhAnim="1">
  <p:cSld name="MAIN_POINT">
    <p:spTree>
      <p:nvGrpSpPr>
        <p:cNvPr id="1" name=""/>
        <p:cNvGrpSpPr/>
        <p:nvPr/>
      </p:nvGrpSpPr>
      <p:grpSpPr>
        <a:xfrm>
          <a:off x="0" y="0"/>
          <a:ext cx="0" cy="0"/>
          <a:chOff x="0" y="0"/>
          <a:chExt cx="0" cy="0"/>
        </a:xfrm>
      </p:grpSpPr>
      <p:sp>
        <p:nvSpPr>
          <p:cNvPr id="34" name="Shape 34"/>
          <p:cNvSpPr/>
          <p:nvPr>
            <p:ph type="title"/>
          </p:nvPr>
        </p:nvSpPr>
        <p:spPr>
          <a:xfrm>
            <a:off x="490250" y="526348"/>
            <a:ext cx="5618701" cy="4090805"/>
          </a:xfrm>
          <a:prstGeom prst="rect">
            <a:avLst/>
          </a:prstGeom>
        </p:spPr>
        <p:txBody>
          <a:bodyPr anchor="ctr"/>
          <a:lstStyle/>
          <a:p>
            <a:pPr lvl="0"/>
          </a:p>
        </p:txBody>
      </p:sp>
      <p:sp>
        <p:nvSpPr>
          <p:cNvPr id="35" name="Shape 35"/>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type="tx" showMasterSp="0" showMasterPhAnim="1">
  <p:cSld name="SECTION_TITLE_AND_DESCRIPTION">
    <p:spTree>
      <p:nvGrpSpPr>
        <p:cNvPr id="1" name=""/>
        <p:cNvGrpSpPr/>
        <p:nvPr/>
      </p:nvGrpSpPr>
      <p:grpSpPr>
        <a:xfrm>
          <a:off x="0" y="0"/>
          <a:ext cx="0" cy="0"/>
          <a:chOff x="0" y="0"/>
          <a:chExt cx="0" cy="0"/>
        </a:xfrm>
      </p:grpSpPr>
      <p:sp>
        <p:nvSpPr>
          <p:cNvPr id="37" name="Shape 37"/>
          <p:cNvSpPr/>
          <p:nvPr/>
        </p:nvSpPr>
        <p:spPr>
          <a:xfrm>
            <a:off x="4572000" y="-78"/>
            <a:ext cx="4572000" cy="5143507"/>
          </a:xfrm>
          <a:prstGeom prst="rect">
            <a:avLst/>
          </a:prstGeom>
          <a:solidFill>
            <a:srgbClr val="004065"/>
          </a:solidFill>
          <a:ln w="12700">
            <a:miter lim="400000"/>
          </a:ln>
        </p:spPr>
        <p:txBody>
          <a:bodyPr lIns="0" tIns="0" rIns="0" bIns="0" anchor="ctr"/>
          <a:lstStyle/>
          <a:p>
            <a:pPr lvl="0">
              <a:defRPr>
                <a:solidFill>
                  <a:srgbClr val="000000"/>
                </a:solidFill>
                <a:latin typeface="Arial"/>
                <a:ea typeface="Arial"/>
                <a:cs typeface="Arial"/>
                <a:sym typeface="Arial"/>
              </a:defRPr>
            </a:pPr>
          </a:p>
        </p:txBody>
      </p:sp>
      <p:sp>
        <p:nvSpPr>
          <p:cNvPr id="38" name="Shape 38"/>
          <p:cNvSpPr/>
          <p:nvPr/>
        </p:nvSpPr>
        <p:spPr>
          <a:xfrm>
            <a:off x="5029675" y="4495503"/>
            <a:ext cx="540906" cy="6"/>
          </a:xfrm>
          <a:prstGeom prst="line">
            <a:avLst/>
          </a:prstGeom>
          <a:ln w="38100">
            <a:solidFill>
              <a:srgbClr val="8BC34A"/>
            </a:solidFill>
            <a:round/>
          </a:ln>
        </p:spPr>
        <p:txBody>
          <a:bodyPr lIns="0" tIns="0" rIns="0" bIns="0"/>
          <a:lstStyle/>
          <a:p>
            <a:pPr lvl="0" defTabSz="457200">
              <a:defRPr sz="1200">
                <a:solidFill>
                  <a:srgbClr val="000000"/>
                </a:solidFill>
              </a:defRPr>
            </a:pPr>
          </a:p>
        </p:txBody>
      </p:sp>
      <p:sp>
        <p:nvSpPr>
          <p:cNvPr id="39" name="Shape 39"/>
          <p:cNvSpPr/>
          <p:nvPr>
            <p:ph type="title"/>
          </p:nvPr>
        </p:nvSpPr>
        <p:spPr>
          <a:xfrm>
            <a:off x="265500" y="0"/>
            <a:ext cx="4045200" cy="2715376"/>
          </a:xfrm>
          <a:prstGeom prst="rect">
            <a:avLst/>
          </a:prstGeom>
        </p:spPr>
        <p:txBody>
          <a:bodyPr/>
          <a:lstStyle/>
          <a:p>
            <a:pPr lvl="0"/>
          </a:p>
        </p:txBody>
      </p:sp>
      <p:sp>
        <p:nvSpPr>
          <p:cNvPr id="40" name="Shape 40"/>
          <p:cNvSpPr/>
          <p:nvPr>
            <p:ph type="body" idx="1"/>
          </p:nvPr>
        </p:nvSpPr>
        <p:spPr>
          <a:xfrm>
            <a:off x="265500" y="2768999"/>
            <a:ext cx="4045200" cy="2374502"/>
          </a:xfrm>
          <a:prstGeom prst="rect">
            <a:avLst/>
          </a:prstGeom>
        </p:spPr>
        <p:txBody>
          <a:bodyPr/>
          <a:lstStyle/>
          <a:p>
            <a:pPr lvl="0"/>
          </a:p>
        </p:txBody>
      </p:sp>
      <p:sp>
        <p:nvSpPr>
          <p:cNvPr id="41" name="Shape 41"/>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type="tx" showMasterSp="0" showMasterPhAnim="1">
  <p:cSld name="CAPTION_ONLY">
    <p:spTree>
      <p:nvGrpSpPr>
        <p:cNvPr id="1" name=""/>
        <p:cNvGrpSpPr/>
        <p:nvPr/>
      </p:nvGrpSpPr>
      <p:grpSpPr>
        <a:xfrm>
          <a:off x="0" y="0"/>
          <a:ext cx="0" cy="0"/>
          <a:chOff x="0" y="0"/>
          <a:chExt cx="0" cy="0"/>
        </a:xfrm>
      </p:grpSpPr>
      <p:sp>
        <p:nvSpPr>
          <p:cNvPr id="43" name="Shape 43"/>
          <p:cNvSpPr/>
          <p:nvPr>
            <p:ph type="body" idx="1"/>
          </p:nvPr>
        </p:nvSpPr>
        <p:spPr>
          <a:xfrm>
            <a:off x="319499" y="3922748"/>
            <a:ext cx="5998803" cy="1220757"/>
          </a:xfrm>
          <a:prstGeom prst="rect">
            <a:avLst/>
          </a:prstGeom>
        </p:spPr>
        <p:txBody>
          <a:bodyPr anchor="ctr"/>
          <a:lstStyle/>
          <a:p>
            <a:pPr lvl="0"/>
          </a:p>
        </p:txBody>
      </p:sp>
      <p:sp>
        <p:nvSpPr>
          <p:cNvPr id="44" name="Shape 44"/>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type="tx" showMasterSp="0" showMasterPhAnim="1">
  <p:cSld name="BIG_NUMBER">
    <p:spTree>
      <p:nvGrpSpPr>
        <p:cNvPr id="1" name=""/>
        <p:cNvGrpSpPr/>
        <p:nvPr/>
      </p:nvGrpSpPr>
      <p:grpSpPr>
        <a:xfrm>
          <a:off x="0" y="0"/>
          <a:ext cx="0" cy="0"/>
          <a:chOff x="0" y="0"/>
          <a:chExt cx="0" cy="0"/>
        </a:xfrm>
      </p:grpSpPr>
      <p:sp>
        <p:nvSpPr>
          <p:cNvPr id="46" name="Shape 46"/>
          <p:cNvSpPr/>
          <p:nvPr/>
        </p:nvSpPr>
        <p:spPr>
          <a:xfrm>
            <a:off x="148" y="5076825"/>
            <a:ext cx="9143704" cy="66600"/>
          </a:xfrm>
          <a:prstGeom prst="rect">
            <a:avLst/>
          </a:prstGeom>
          <a:solidFill>
            <a:srgbClr val="039BE5"/>
          </a:solidFill>
          <a:ln w="12700">
            <a:miter lim="400000"/>
          </a:ln>
        </p:spPr>
        <p:txBody>
          <a:bodyPr lIns="0" tIns="0" rIns="0" bIns="0" anchor="ctr"/>
          <a:lstStyle/>
          <a:p>
            <a:pPr lvl="0">
              <a:defRPr>
                <a:solidFill>
                  <a:srgbClr val="000000"/>
                </a:solidFill>
                <a:latin typeface="Arial"/>
                <a:ea typeface="Arial"/>
                <a:cs typeface="Arial"/>
                <a:sym typeface="Arial"/>
              </a:defRPr>
            </a:pPr>
          </a:p>
        </p:txBody>
      </p:sp>
      <p:sp>
        <p:nvSpPr>
          <p:cNvPr id="47" name="Shape 47"/>
          <p:cNvSpPr/>
          <p:nvPr>
            <p:ph type="title"/>
          </p:nvPr>
        </p:nvSpPr>
        <p:spPr>
          <a:xfrm>
            <a:off x="387898" y="923850"/>
            <a:ext cx="8368204" cy="1995604"/>
          </a:xfrm>
          <a:prstGeom prst="rect">
            <a:avLst/>
          </a:prstGeom>
          <a:extLst>
            <a:ext uri="{C572A759-6A51-4108-AA02-DFA0A04FC94B}">
              <ma14:wrappingTextBoxFlag xmlns:ma14="http://schemas.microsoft.com/office/mac/drawingml/2011/main" val="1"/>
            </a:ext>
          </a:extLst>
        </p:spPr>
        <p:txBody>
          <a:bodyPr anchor="ctr"/>
          <a:lstStyle>
            <a:lvl1pPr algn="ctr">
              <a:defRPr sz="13000">
                <a:solidFill>
                  <a:srgbClr val="8BC34A"/>
                </a:solidFill>
              </a:defRPr>
            </a:lvl1pPr>
          </a:lstStyle>
          <a:p>
            <a:pPr lvl="0">
              <a:defRPr sz="1800">
                <a:solidFill>
                  <a:srgbClr val="000000"/>
                </a:solidFill>
              </a:defRPr>
            </a:pPr>
            <a:r>
              <a:rPr sz="13000">
                <a:solidFill>
                  <a:srgbClr val="8BC34A"/>
                </a:solidFill>
              </a:rPr>
              <a:t>xx%</a:t>
            </a:r>
          </a:p>
        </p:txBody>
      </p:sp>
      <p:sp>
        <p:nvSpPr>
          <p:cNvPr id="48" name="Shape 48"/>
          <p:cNvSpPr/>
          <p:nvPr>
            <p:ph type="body" idx="1"/>
          </p:nvPr>
        </p:nvSpPr>
        <p:spPr>
          <a:xfrm>
            <a:off x="387898" y="2919450"/>
            <a:ext cx="8368204" cy="2224050"/>
          </a:xfrm>
          <a:prstGeom prst="rect">
            <a:avLst/>
          </a:prstGeom>
        </p:spPr>
        <p:txBody>
          <a:bodyPr/>
          <a:lstStyle/>
          <a:p>
            <a:pPr lvl="0"/>
          </a:p>
        </p:txBody>
      </p:sp>
      <p:sp>
        <p:nvSpPr>
          <p:cNvPr id="49" name="Shape 49"/>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type="tx" showMasterSp="0" showMasterPhAnim="1">
  <p:cSld name="BLANK">
    <p:spTree>
      <p:nvGrpSpPr>
        <p:cNvPr id="1" name=""/>
        <p:cNvGrpSpPr/>
        <p:nvPr/>
      </p:nvGrpSpPr>
      <p:grpSpPr>
        <a:xfrm>
          <a:off x="0" y="0"/>
          <a:ext cx="0" cy="0"/>
          <a:chOff x="0" y="0"/>
          <a:chExt cx="0" cy="0"/>
        </a:xfrm>
      </p:grpSpPr>
      <p:sp>
        <p:nvSpPr>
          <p:cNvPr id="51" name="Shape 51"/>
          <p:cNvSpPr/>
          <p:nvPr>
            <p:ph type="sldNum" sz="quarter" idx="2"/>
          </p:nvPr>
        </p:nvSpPr>
        <p:spPr>
          <a:prstGeom prst="rect">
            <a:avLst/>
          </a:prstGeom>
        </p:spPr>
        <p:txBody>
          <a:bodyPr/>
          <a:lstStyle/>
          <a:p>
            <a:pPr lvl="0"/>
            <a:fld id="{86CB4B4D-7CA3-9044-876B-883B54F8677D}" type="slidenum"/>
          </a:p>
        </p:txBody>
      </p:sp>
    </p:spTree>
  </p:cSld>
  <p:clrMapOvr>
    <a:masterClrMapping/>
  </p:clrMapOvr>
  <p:transition spd="med" advClick="1"/>
</p:sldLayout>
</file>

<file path=ppt/slideMasters/_rels/slideMaster1.xml.rels><?xml version="1.0" encoding="UTF-8" standalone="yes"?><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517C"/>
        </a:solidFill>
      </p:bgPr>
    </p:bg>
    <p:spTree>
      <p:nvGrpSpPr>
        <p:cNvPr id="1" name=""/>
        <p:cNvGrpSpPr/>
        <p:nvPr/>
      </p:nvGrpSpPr>
      <p:grpSpPr>
        <a:xfrm>
          <a:off x="0" y="0"/>
          <a:ext cx="0" cy="0"/>
          <a:chOff x="0" y="0"/>
          <a:chExt cx="0" cy="0"/>
        </a:xfrm>
      </p:grpSpPr>
      <p:sp>
        <p:nvSpPr>
          <p:cNvPr id="2" name="Shape 2"/>
          <p:cNvSpPr/>
          <p:nvPr/>
        </p:nvSpPr>
        <p:spPr>
          <a:xfrm>
            <a:off x="492563" y="1260284"/>
            <a:ext cx="424802" cy="6"/>
          </a:xfrm>
          <a:prstGeom prst="line">
            <a:avLst/>
          </a:prstGeom>
          <a:ln w="38100">
            <a:solidFill>
              <a:srgbClr val="039BE5"/>
            </a:solidFill>
            <a:round/>
          </a:ln>
        </p:spPr>
        <p:txBody>
          <a:bodyPr lIns="0" tIns="0" rIns="0" bIns="0"/>
          <a:lstStyle/>
          <a:p>
            <a:pPr lvl="0" defTabSz="457200">
              <a:defRPr sz="1200">
                <a:solidFill>
                  <a:srgbClr val="000000"/>
                </a:solidFill>
              </a:defRPr>
            </a:pPr>
          </a:p>
        </p:txBody>
      </p:sp>
      <p:sp>
        <p:nvSpPr>
          <p:cNvPr id="3" name="Shape 3"/>
          <p:cNvSpPr/>
          <p:nvPr>
            <p:ph type="title"/>
          </p:nvPr>
        </p:nvSpPr>
        <p:spPr>
          <a:xfrm>
            <a:off x="387898" y="0"/>
            <a:ext cx="8368204" cy="1144126"/>
          </a:xfrm>
          <a:prstGeom prst="rect">
            <a:avLst/>
          </a:prstGeom>
          <a:ln w="12700">
            <a:miter lim="400000"/>
          </a:ln>
        </p:spPr>
        <p:txBody>
          <a:bodyPr lIns="91421" tIns="91421" rIns="91421" bIns="91421" anchor="b"/>
          <a:lstStyle/>
          <a:p>
            <a:pPr lvl="0"/>
          </a:p>
        </p:txBody>
      </p:sp>
      <p:sp>
        <p:nvSpPr>
          <p:cNvPr id="4" name="Shape 4"/>
          <p:cNvSpPr/>
          <p:nvPr>
            <p:ph type="body" idx="1"/>
          </p:nvPr>
        </p:nvSpPr>
        <p:spPr>
          <a:xfrm>
            <a:off x="387898" y="1489823"/>
            <a:ext cx="8368204" cy="3653677"/>
          </a:xfrm>
          <a:prstGeom prst="rect">
            <a:avLst/>
          </a:prstGeom>
          <a:ln w="12700">
            <a:miter lim="400000"/>
          </a:ln>
        </p:spPr>
        <p:txBody>
          <a:bodyPr lIns="91421" tIns="91421" rIns="91421" bIns="91421"/>
          <a:lstStyle/>
          <a:p>
            <a:pPr lvl="0"/>
          </a:p>
        </p:txBody>
      </p:sp>
      <p:sp>
        <p:nvSpPr>
          <p:cNvPr id="5" name="Shape 5"/>
          <p:cNvSpPr/>
          <p:nvPr>
            <p:ph type="sldNum" sz="quarter" idx="2"/>
          </p:nvPr>
        </p:nvSpPr>
        <p:spPr>
          <a:xfrm>
            <a:off x="8472458" y="4692391"/>
            <a:ext cx="548706" cy="335243"/>
          </a:xfrm>
          <a:prstGeom prst="rect">
            <a:avLst/>
          </a:prstGeom>
          <a:ln w="12700">
            <a:miter lim="400000"/>
          </a:ln>
        </p:spPr>
        <p:txBody>
          <a:bodyPr lIns="91421" tIns="91421" rIns="91421" bIns="91421" anchor="ctr">
            <a:spAutoFit/>
          </a:bodyPr>
          <a:lstStyle>
            <a:lvl1pPr algn="r">
              <a:defRPr sz="1000">
                <a:solidFill>
                  <a:srgbClr val="FFFFFF"/>
                </a:solidFill>
                <a:latin typeface="Roboto"/>
                <a:ea typeface="Roboto"/>
                <a:cs typeface="Roboto"/>
                <a:sym typeface="Roboto"/>
              </a:defRPr>
            </a:lvl1pPr>
          </a:lstStyle>
          <a:p>
            <a:pPr lvl="0"/>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spd="med" advClick="1"/>
  <p:txStyles>
    <p:titleStyle>
      <a:lvl1pPr>
        <a:defRPr sz="1400">
          <a:latin typeface="Arial"/>
          <a:ea typeface="Arial"/>
          <a:cs typeface="Arial"/>
          <a:sym typeface="Arial"/>
        </a:defRPr>
      </a:lvl1pPr>
      <a:lvl2pPr>
        <a:defRPr sz="1400">
          <a:latin typeface="Arial"/>
          <a:ea typeface="Arial"/>
          <a:cs typeface="Arial"/>
          <a:sym typeface="Arial"/>
        </a:defRPr>
      </a:lvl2pPr>
      <a:lvl3pPr>
        <a:defRPr sz="1400">
          <a:latin typeface="Arial"/>
          <a:ea typeface="Arial"/>
          <a:cs typeface="Arial"/>
          <a:sym typeface="Arial"/>
        </a:defRPr>
      </a:lvl3pPr>
      <a:lvl4pPr>
        <a:defRPr sz="1400">
          <a:latin typeface="Arial"/>
          <a:ea typeface="Arial"/>
          <a:cs typeface="Arial"/>
          <a:sym typeface="Arial"/>
        </a:defRPr>
      </a:lvl4pPr>
      <a:lvl5pPr>
        <a:defRPr sz="1400">
          <a:latin typeface="Arial"/>
          <a:ea typeface="Arial"/>
          <a:cs typeface="Arial"/>
          <a:sym typeface="Arial"/>
        </a:defRPr>
      </a:lvl5pPr>
      <a:lvl6pPr>
        <a:defRPr sz="1400">
          <a:latin typeface="Arial"/>
          <a:ea typeface="Arial"/>
          <a:cs typeface="Arial"/>
          <a:sym typeface="Arial"/>
        </a:defRPr>
      </a:lvl6pPr>
      <a:lvl7pPr>
        <a:defRPr sz="1400">
          <a:latin typeface="Arial"/>
          <a:ea typeface="Arial"/>
          <a:cs typeface="Arial"/>
          <a:sym typeface="Arial"/>
        </a:defRPr>
      </a:lvl7pPr>
      <a:lvl8pPr>
        <a:defRPr sz="1400">
          <a:latin typeface="Arial"/>
          <a:ea typeface="Arial"/>
          <a:cs typeface="Arial"/>
          <a:sym typeface="Arial"/>
        </a:defRPr>
      </a:lvl8pPr>
      <a:lvl9pPr>
        <a:defRPr sz="1400">
          <a:latin typeface="Arial"/>
          <a:ea typeface="Arial"/>
          <a:cs typeface="Arial"/>
          <a:sym typeface="Arial"/>
        </a:defRPr>
      </a:lvl9pPr>
    </p:titleStyle>
    <p:bodyStyle>
      <a:lvl1pPr marL="457200" indent="-342900">
        <a:buClr>
          <a:srgbClr val="000000"/>
        </a:buClr>
        <a:buSzPts val="1400"/>
        <a:buFont typeface="Arial"/>
        <a:buChar char="●"/>
        <a:defRPr sz="1400">
          <a:latin typeface="Arial"/>
          <a:ea typeface="Arial"/>
          <a:cs typeface="Arial"/>
          <a:sym typeface="Arial"/>
        </a:defRPr>
      </a:lvl1pPr>
      <a:lvl2pPr marL="914400" indent="-317500">
        <a:buClr>
          <a:srgbClr val="000000"/>
        </a:buClr>
        <a:buSzPts val="1400"/>
        <a:buFont typeface="Arial"/>
        <a:buChar char="○"/>
        <a:defRPr sz="1400">
          <a:latin typeface="Arial"/>
          <a:ea typeface="Arial"/>
          <a:cs typeface="Arial"/>
          <a:sym typeface="Arial"/>
        </a:defRPr>
      </a:lvl2pPr>
      <a:lvl3pPr marL="1371600" indent="-317500">
        <a:buClr>
          <a:srgbClr val="000000"/>
        </a:buClr>
        <a:buSzPts val="1400"/>
        <a:buFont typeface="Arial"/>
        <a:buChar char="■"/>
        <a:defRPr sz="1400">
          <a:latin typeface="Arial"/>
          <a:ea typeface="Arial"/>
          <a:cs typeface="Arial"/>
          <a:sym typeface="Arial"/>
        </a:defRPr>
      </a:lvl3pPr>
      <a:lvl4pPr marL="1828800" indent="-317500">
        <a:buClr>
          <a:srgbClr val="000000"/>
        </a:buClr>
        <a:buSzPts val="1400"/>
        <a:buFont typeface="Arial"/>
        <a:buChar char="●"/>
        <a:defRPr sz="1400">
          <a:latin typeface="Arial"/>
          <a:ea typeface="Arial"/>
          <a:cs typeface="Arial"/>
          <a:sym typeface="Arial"/>
        </a:defRPr>
      </a:lvl4pPr>
      <a:lvl5pPr marL="2286000" indent="-317500">
        <a:buClr>
          <a:srgbClr val="000000"/>
        </a:buClr>
        <a:buSzPts val="1400"/>
        <a:buFont typeface="Arial"/>
        <a:buChar char="○"/>
        <a:defRPr sz="1400">
          <a:latin typeface="Arial"/>
          <a:ea typeface="Arial"/>
          <a:cs typeface="Arial"/>
          <a:sym typeface="Arial"/>
        </a:defRPr>
      </a:lvl5pPr>
      <a:lvl6pPr marL="2743200" indent="-317500">
        <a:buClr>
          <a:srgbClr val="000000"/>
        </a:buClr>
        <a:buSzPts val="1400"/>
        <a:buFont typeface="Arial"/>
        <a:buChar char="■"/>
        <a:defRPr sz="1400">
          <a:latin typeface="Arial"/>
          <a:ea typeface="Arial"/>
          <a:cs typeface="Arial"/>
          <a:sym typeface="Arial"/>
        </a:defRPr>
      </a:lvl6pPr>
      <a:lvl7pPr marL="3200400" indent="-317500">
        <a:buClr>
          <a:srgbClr val="000000"/>
        </a:buClr>
        <a:buSzPts val="1400"/>
        <a:buFont typeface="Arial"/>
        <a:buChar char="●"/>
        <a:defRPr sz="1400">
          <a:latin typeface="Arial"/>
          <a:ea typeface="Arial"/>
          <a:cs typeface="Arial"/>
          <a:sym typeface="Arial"/>
        </a:defRPr>
      </a:lvl7pPr>
      <a:lvl8pPr marL="3657600" indent="-317500">
        <a:buClr>
          <a:srgbClr val="000000"/>
        </a:buClr>
        <a:buSzPts val="1400"/>
        <a:buFont typeface="Arial"/>
        <a:buChar char="○"/>
        <a:defRPr sz="1400">
          <a:latin typeface="Arial"/>
          <a:ea typeface="Arial"/>
          <a:cs typeface="Arial"/>
          <a:sym typeface="Arial"/>
        </a:defRPr>
      </a:lvl8pPr>
      <a:lvl9pPr marL="4114800" indent="-317500">
        <a:buClr>
          <a:srgbClr val="000000"/>
        </a:buClr>
        <a:buSzPts val="1400"/>
        <a:buFont typeface="Arial"/>
        <a:buChar char="■"/>
        <a:defRPr sz="1400">
          <a:latin typeface="Arial"/>
          <a:ea typeface="Arial"/>
          <a:cs typeface="Arial"/>
          <a:sym typeface="Arial"/>
        </a:defRPr>
      </a:lvl9pPr>
    </p:bodyStyle>
    <p:otherStyle>
      <a:lvl1pPr algn="r">
        <a:defRPr sz="1000">
          <a:solidFill>
            <a:schemeClr val="tx1"/>
          </a:solidFill>
          <a:latin typeface="+mn-lt"/>
          <a:ea typeface="+mn-ea"/>
          <a:cs typeface="+mn-cs"/>
          <a:sym typeface="Roboto"/>
        </a:defRPr>
      </a:lvl1pPr>
      <a:lvl2pPr algn="r">
        <a:defRPr sz="1000">
          <a:solidFill>
            <a:schemeClr val="tx1"/>
          </a:solidFill>
          <a:latin typeface="+mn-lt"/>
          <a:ea typeface="+mn-ea"/>
          <a:cs typeface="+mn-cs"/>
          <a:sym typeface="Roboto"/>
        </a:defRPr>
      </a:lvl2pPr>
      <a:lvl3pPr algn="r">
        <a:defRPr sz="1000">
          <a:solidFill>
            <a:schemeClr val="tx1"/>
          </a:solidFill>
          <a:latin typeface="+mn-lt"/>
          <a:ea typeface="+mn-ea"/>
          <a:cs typeface="+mn-cs"/>
          <a:sym typeface="Roboto"/>
        </a:defRPr>
      </a:lvl3pPr>
      <a:lvl4pPr algn="r">
        <a:defRPr sz="1000">
          <a:solidFill>
            <a:schemeClr val="tx1"/>
          </a:solidFill>
          <a:latin typeface="+mn-lt"/>
          <a:ea typeface="+mn-ea"/>
          <a:cs typeface="+mn-cs"/>
          <a:sym typeface="Roboto"/>
        </a:defRPr>
      </a:lvl4pPr>
      <a:lvl5pPr algn="r">
        <a:defRPr sz="1000">
          <a:solidFill>
            <a:schemeClr val="tx1"/>
          </a:solidFill>
          <a:latin typeface="+mn-lt"/>
          <a:ea typeface="+mn-ea"/>
          <a:cs typeface="+mn-cs"/>
          <a:sym typeface="Roboto"/>
        </a:defRPr>
      </a:lvl5pPr>
      <a:lvl6pPr algn="r">
        <a:defRPr sz="1000">
          <a:solidFill>
            <a:schemeClr val="tx1"/>
          </a:solidFill>
          <a:latin typeface="+mn-lt"/>
          <a:ea typeface="+mn-ea"/>
          <a:cs typeface="+mn-cs"/>
          <a:sym typeface="Roboto"/>
        </a:defRPr>
      </a:lvl6pPr>
      <a:lvl7pPr algn="r">
        <a:defRPr sz="1000">
          <a:solidFill>
            <a:schemeClr val="tx1"/>
          </a:solidFill>
          <a:latin typeface="+mn-lt"/>
          <a:ea typeface="+mn-ea"/>
          <a:cs typeface="+mn-cs"/>
          <a:sym typeface="Roboto"/>
        </a:defRPr>
      </a:lvl7pPr>
      <a:lvl8pPr algn="r">
        <a:defRPr sz="1000">
          <a:solidFill>
            <a:schemeClr val="tx1"/>
          </a:solidFill>
          <a:latin typeface="+mn-lt"/>
          <a:ea typeface="+mn-ea"/>
          <a:cs typeface="+mn-cs"/>
          <a:sym typeface="Roboto"/>
        </a:defRPr>
      </a:lvl8pPr>
      <a:lvl9pPr algn="r">
        <a:defRPr sz="1000">
          <a:solidFill>
            <a:schemeClr val="tx1"/>
          </a:solidFill>
          <a:latin typeface="+mn-lt"/>
          <a:ea typeface="+mn-ea"/>
          <a:cs typeface="+mn-cs"/>
          <a:sym typeface="Roboto"/>
        </a:defRPr>
      </a:lvl9pPr>
    </p:otherStyle>
  </p:txStyles>
</p:sldMaster>
</file>

<file path=ppt/slides/_rels/slide1.xml.rels><?xml version="1.0" encoding="UTF-8" standalone="yes"?><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8.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5" name="Shape 55"/>
          <p:cNvSpPr/>
          <p:nvPr>
            <p:ph type="title"/>
          </p:nvPr>
        </p:nvSpPr>
        <p:spPr>
          <a:xfrm>
            <a:off x="1540598" y="499234"/>
            <a:ext cx="6208755" cy="2873351"/>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algn="ctr" defTabSz="393190">
              <a:lnSpc>
                <a:spcPct val="115000"/>
              </a:lnSpc>
              <a:defRPr sz="1800"/>
            </a:pPr>
            <a:endParaRPr sz="1600">
              <a:solidFill>
                <a:srgbClr val="FFFFFF"/>
              </a:solidFill>
            </a:endParaRPr>
          </a:p>
          <a:p>
            <a:pPr lvl="0" algn="ctr" defTabSz="393190">
              <a:lnSpc>
                <a:spcPct val="115000"/>
              </a:lnSpc>
              <a:defRPr sz="1800"/>
            </a:pPr>
            <a:endParaRPr sz="1600">
              <a:solidFill>
                <a:srgbClr val="FFFFFF"/>
              </a:solidFill>
            </a:endParaRPr>
          </a:p>
          <a:p>
            <a:pPr lvl="0" algn="ctr" defTabSz="393190">
              <a:lnSpc>
                <a:spcPct val="115000"/>
              </a:lnSpc>
              <a:defRPr sz="1800"/>
            </a:pPr>
            <a:r>
              <a:rPr b="1" sz="5600">
                <a:solidFill>
                  <a:srgbClr val="FFFFFF"/>
                </a:solidFill>
              </a:rPr>
              <a:t>人子是誰？</a:t>
            </a:r>
            <a:endParaRPr b="1" sz="1900">
              <a:solidFill>
                <a:srgbClr val="FFFFFF"/>
              </a:solidFill>
            </a:endParaRPr>
          </a:p>
          <a:p>
            <a:pPr lvl="0" algn="ctr" defTabSz="393190">
              <a:lnSpc>
                <a:spcPct val="115000"/>
              </a:lnSpc>
              <a:defRPr sz="1800"/>
            </a:pPr>
            <a:r>
              <a:rPr b="1" sz="3000">
                <a:solidFill>
                  <a:srgbClr val="FFFFFF"/>
                </a:solidFill>
              </a:rPr>
              <a:t>Who is the Son of Man？</a:t>
            </a:r>
            <a:r>
              <a:rPr sz="3000">
                <a:solidFill>
                  <a:srgbClr val="FFFFFF"/>
                </a:solidFill>
              </a:rPr>
              <a:t>  </a:t>
            </a:r>
            <a:endParaRPr sz="1900">
              <a:solidFill>
                <a:srgbClr val="FFFFFF"/>
              </a:solidFill>
            </a:endParaRPr>
          </a:p>
          <a:p>
            <a:pPr lvl="0" algn="ctr" defTabSz="393190">
              <a:lnSpc>
                <a:spcPct val="115000"/>
              </a:lnSpc>
              <a:defRPr sz="1800"/>
            </a:pPr>
            <a:r>
              <a:rPr b="1" sz="3000">
                <a:solidFill>
                  <a:srgbClr val="FFFFFF"/>
                </a:solidFill>
              </a:rPr>
              <a:t>(馬可福音 8:22-35）</a:t>
            </a:r>
          </a:p>
        </p:txBody>
      </p:sp>
    </p:spTree>
  </p:cSld>
  <p:clrMapOvr>
    <a:masterClrMapping/>
  </p:clrMapOvr>
  <p:transition spd="med" advClick="1"/>
</p:sld>
</file>

<file path=ppt/slides/slide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57" name="Shape 57"/>
          <p:cNvSpPr/>
          <p:nvPr>
            <p:ph type="title"/>
          </p:nvPr>
        </p:nvSpPr>
        <p:spPr>
          <a:xfrm>
            <a:off x="387899" y="235769"/>
            <a:ext cx="8368201" cy="908360"/>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554857">
              <a:defRPr b="1" sz="4500">
                <a:solidFill>
                  <a:srgbClr val="FFFFFF"/>
                </a:solidFill>
              </a:defRPr>
            </a:lvl1pPr>
          </a:lstStyle>
          <a:p>
            <a:pPr lvl="0">
              <a:defRPr b="0" sz="1800">
                <a:solidFill>
                  <a:srgbClr val="000000"/>
                </a:solidFill>
              </a:defRPr>
            </a:pPr>
            <a:r>
              <a:rPr b="1" sz="4500">
                <a:solidFill>
                  <a:srgbClr val="FFFFFF"/>
                </a:solidFill>
              </a:rPr>
              <a:t>信心和看见</a:t>
            </a:r>
          </a:p>
        </p:txBody>
      </p:sp>
      <p:sp>
        <p:nvSpPr>
          <p:cNvPr id="58" name="Shape 58"/>
          <p:cNvSpPr/>
          <p:nvPr>
            <p:ph type="body" idx="1"/>
          </p:nvPr>
        </p:nvSpPr>
        <p:spPr>
          <a:xfrm>
            <a:off x="603799" y="1376445"/>
            <a:ext cx="8129084" cy="3078903"/>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defTabSz="868680">
              <a:buSzTx/>
              <a:buNone/>
              <a:defRPr sz="1800"/>
            </a:pPr>
            <a:r>
              <a:rPr b="1" sz="2800">
                <a:solidFill>
                  <a:srgbClr val="FFFFFF"/>
                </a:solidFill>
                <a:latin typeface="Roboto"/>
                <a:ea typeface="Roboto"/>
                <a:cs typeface="Roboto"/>
                <a:sym typeface="Roboto"/>
              </a:rPr>
              <a:t>39 耶穌說，我為審判到這世上來，</a:t>
            </a:r>
            <a:r>
              <a:rPr b="1" sz="2800">
                <a:solidFill>
                  <a:srgbClr val="FFFC0B"/>
                </a:solidFill>
                <a:latin typeface="Roboto"/>
                <a:ea typeface="Roboto"/>
                <a:cs typeface="Roboto"/>
                <a:sym typeface="Roboto"/>
              </a:rPr>
              <a:t>叫不能看見的，可以看見；能看見的，反瞎了眼</a:t>
            </a:r>
            <a:r>
              <a:rPr b="1" sz="2800">
                <a:solidFill>
                  <a:srgbClr val="FFFFFF"/>
                </a:solidFill>
                <a:latin typeface="Roboto"/>
                <a:ea typeface="Roboto"/>
                <a:cs typeface="Roboto"/>
                <a:sym typeface="Roboto"/>
              </a:rPr>
              <a:t>。40 同他在那裏的法利賽人，聽見這話，就說，難道我們也瞎了眼嗎？41 耶穌對他們說：“</a:t>
            </a:r>
            <a:r>
              <a:rPr b="1" sz="2800">
                <a:solidFill>
                  <a:srgbClr val="FFF90F"/>
                </a:solidFill>
                <a:latin typeface="Roboto"/>
                <a:ea typeface="Roboto"/>
                <a:cs typeface="Roboto"/>
                <a:sym typeface="Roboto"/>
              </a:rPr>
              <a:t>你們若瞎了眼，就沒有罪了；但如今你們說：’我們能看見’，所以你們的罪還在</a:t>
            </a:r>
            <a:r>
              <a:rPr b="1" sz="2800">
                <a:solidFill>
                  <a:srgbClr val="FFFFFF"/>
                </a:solidFill>
                <a:latin typeface="Roboto"/>
                <a:ea typeface="Roboto"/>
                <a:cs typeface="Roboto"/>
                <a:sym typeface="Roboto"/>
              </a:rPr>
              <a:t>。</a:t>
            </a:r>
            <a:endParaRPr b="1" sz="2800">
              <a:solidFill>
                <a:srgbClr val="FFFFFF"/>
              </a:solidFill>
              <a:latin typeface="Roboto"/>
              <a:ea typeface="Roboto"/>
              <a:cs typeface="Roboto"/>
              <a:sym typeface="Roboto"/>
            </a:endParaRPr>
          </a:p>
          <a:p>
            <a:pPr lvl="0" marL="0" indent="0" defTabSz="868680">
              <a:buSzTx/>
              <a:buNone/>
              <a:defRPr sz="1800"/>
            </a:pPr>
            <a:r>
              <a:rPr b="1" sz="2800">
                <a:solidFill>
                  <a:srgbClr val="FFFFFF"/>
                </a:solidFill>
                <a:latin typeface="Roboto"/>
                <a:ea typeface="Roboto"/>
                <a:cs typeface="Roboto"/>
                <a:sym typeface="Roboto"/>
              </a:rPr>
              <a:t>（約翰福音9:39-41）</a:t>
            </a:r>
          </a:p>
        </p:txBody>
      </p:sp>
    </p:spTree>
  </p:cSld>
  <p:clrMapOvr>
    <a:masterClrMapping/>
  </p:clrMapOvr>
  <p:transition spd="med" advClick="1"/>
</p:sld>
</file>

<file path=ppt/slides/slide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0" name="Shape 60"/>
          <p:cNvSpPr/>
          <p:nvPr>
            <p:ph type="title"/>
          </p:nvPr>
        </p:nvSpPr>
        <p:spPr>
          <a:xfrm>
            <a:off x="387899" y="216025"/>
            <a:ext cx="8368201" cy="928104"/>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588689">
              <a:defRPr b="1" sz="4500">
                <a:solidFill>
                  <a:srgbClr val="FFFFFF"/>
                </a:solidFill>
              </a:defRPr>
            </a:lvl1pPr>
          </a:lstStyle>
          <a:p>
            <a:pPr lvl="0">
              <a:defRPr b="0" sz="1800">
                <a:solidFill>
                  <a:srgbClr val="000000"/>
                </a:solidFill>
              </a:defRPr>
            </a:pPr>
            <a:r>
              <a:rPr b="1" sz="4500">
                <a:solidFill>
                  <a:srgbClr val="FFFFFF"/>
                </a:solidFill>
              </a:rPr>
              <a:t>信心和看见</a:t>
            </a:r>
          </a:p>
        </p:txBody>
      </p:sp>
      <p:sp>
        <p:nvSpPr>
          <p:cNvPr id="61" name="Shape 61"/>
          <p:cNvSpPr/>
          <p:nvPr>
            <p:ph type="body" idx="1"/>
          </p:nvPr>
        </p:nvSpPr>
        <p:spPr>
          <a:xfrm>
            <a:off x="368905" y="1376443"/>
            <a:ext cx="8249971" cy="3301451"/>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defTabSz="813816">
              <a:buSzTx/>
              <a:buNone/>
              <a:defRPr sz="1800"/>
            </a:pPr>
            <a:r>
              <a:rPr b="1" sz="2900">
                <a:solidFill>
                  <a:srgbClr val="FFFFFF"/>
                </a:solidFill>
                <a:latin typeface="Roboto Slab"/>
                <a:ea typeface="Roboto Slab"/>
                <a:cs typeface="Roboto Slab"/>
                <a:sym typeface="Roboto Slab"/>
              </a:rPr>
              <a:t>所以我們從今以後，不憑著外貌認人了；雖然</a:t>
            </a:r>
            <a:r>
              <a:rPr b="1" sz="2900">
                <a:solidFill>
                  <a:srgbClr val="FFFE06"/>
                </a:solidFill>
                <a:latin typeface="Roboto Slab"/>
                <a:ea typeface="Roboto Slab"/>
                <a:cs typeface="Roboto Slab"/>
                <a:sym typeface="Roboto Slab"/>
              </a:rPr>
              <a:t>憑著外貌（肉體）認過基督</a:t>
            </a:r>
            <a:r>
              <a:rPr b="1" sz="2900">
                <a:solidFill>
                  <a:srgbClr val="FFFFFF"/>
                </a:solidFill>
                <a:latin typeface="Roboto Slab"/>
                <a:ea typeface="Roboto Slab"/>
                <a:cs typeface="Roboto Slab"/>
                <a:sym typeface="Roboto Slab"/>
              </a:rPr>
              <a:t>，如今卻不再這樣認他了 （林後5:16）</a:t>
            </a:r>
            <a:endParaRPr b="1" sz="2900">
              <a:solidFill>
                <a:srgbClr val="FFFFFF"/>
              </a:solidFill>
              <a:latin typeface="Roboto Slab"/>
              <a:ea typeface="Roboto Slab"/>
              <a:cs typeface="Roboto Slab"/>
              <a:sym typeface="Roboto Slab"/>
            </a:endParaRPr>
          </a:p>
          <a:p>
            <a:pPr lvl="0" marL="0" indent="0" defTabSz="813816">
              <a:buSzTx/>
              <a:buNone/>
              <a:defRPr sz="1800"/>
            </a:pPr>
            <a:r>
              <a:rPr b="1" sz="2900">
                <a:solidFill>
                  <a:srgbClr val="FFFFFF"/>
                </a:solidFill>
                <a:latin typeface="Roboto Slab"/>
                <a:ea typeface="Roboto Slab"/>
                <a:cs typeface="Roboto Slab"/>
                <a:sym typeface="Roboto Slab"/>
              </a:rPr>
              <a:t>我們如今彷彿對著鏡子觀看，</a:t>
            </a:r>
            <a:r>
              <a:rPr b="1" sz="2900">
                <a:solidFill>
                  <a:srgbClr val="FFFD0F"/>
                </a:solidFill>
                <a:latin typeface="Roboto Slab"/>
                <a:ea typeface="Roboto Slab"/>
                <a:cs typeface="Roboto Slab"/>
                <a:sym typeface="Roboto Slab"/>
              </a:rPr>
              <a:t>模糊不清</a:t>
            </a:r>
            <a:r>
              <a:rPr b="1" sz="2900">
                <a:solidFill>
                  <a:srgbClr val="FFFFFF"/>
                </a:solidFill>
                <a:latin typeface="Roboto Slab"/>
                <a:ea typeface="Roboto Slab"/>
                <a:cs typeface="Roboto Slab"/>
                <a:sym typeface="Roboto Slab"/>
              </a:rPr>
              <a:t>（如同猜謎），到那時就要面對面了; （林前13:12）</a:t>
            </a:r>
          </a:p>
        </p:txBody>
      </p:sp>
    </p:spTree>
  </p:cSld>
  <p:clrMapOvr>
    <a:masterClrMapping/>
  </p:clrMapOvr>
  <p:transition spd="med" advClick="1"/>
</p:sld>
</file>

<file path=ppt/slides/slide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3" name="Shape 63"/>
          <p:cNvSpPr/>
          <p:nvPr>
            <p:ph type="title"/>
          </p:nvPr>
        </p:nvSpPr>
        <p:spPr>
          <a:xfrm>
            <a:off x="387899" y="361976"/>
            <a:ext cx="8368201" cy="1028413"/>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554857">
              <a:defRPr b="1" sz="4500">
                <a:solidFill>
                  <a:srgbClr val="FFFFFF"/>
                </a:solidFill>
              </a:defRPr>
            </a:lvl1pPr>
          </a:lstStyle>
          <a:p>
            <a:pPr lvl="0">
              <a:defRPr b="0" sz="1800">
                <a:solidFill>
                  <a:srgbClr val="000000"/>
                </a:solidFill>
              </a:defRPr>
            </a:pPr>
            <a:r>
              <a:rPr b="1" sz="4500">
                <a:solidFill>
                  <a:srgbClr val="FFFFFF"/>
                </a:solidFill>
              </a:rPr>
              <a:t>信心和看见</a:t>
            </a:r>
          </a:p>
        </p:txBody>
      </p:sp>
      <p:sp>
        <p:nvSpPr>
          <p:cNvPr id="64" name="Shape 64"/>
          <p:cNvSpPr/>
          <p:nvPr>
            <p:ph type="body" idx="1"/>
          </p:nvPr>
        </p:nvSpPr>
        <p:spPr>
          <a:xfrm>
            <a:off x="387899" y="1489823"/>
            <a:ext cx="8368201" cy="3078903"/>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a:buSzTx/>
              <a:buNone/>
              <a:defRPr sz="1800"/>
            </a:pPr>
            <a:r>
              <a:rPr b="1" sz="2300">
                <a:solidFill>
                  <a:srgbClr val="FFFFFF"/>
                </a:solidFill>
                <a:latin typeface="Roboto Slab"/>
                <a:ea typeface="Roboto Slab"/>
                <a:cs typeface="Roboto Slab"/>
                <a:sym typeface="Roboto Slab"/>
              </a:rPr>
              <a:t>22 </a:t>
            </a:r>
            <a:r>
              <a:rPr b="1" sz="3000">
                <a:solidFill>
                  <a:srgbClr val="FFFFFF"/>
                </a:solidFill>
                <a:latin typeface="Roboto Slab"/>
                <a:ea typeface="Roboto Slab"/>
                <a:cs typeface="Roboto Slab"/>
                <a:sym typeface="Roboto Slab"/>
              </a:rPr>
              <a:t>他們來到伯賽大，有人帶一個瞎子來，求耶穌摸他。</a:t>
            </a:r>
            <a:r>
              <a:rPr b="1" sz="2300">
                <a:solidFill>
                  <a:srgbClr val="FFFFFF"/>
                </a:solidFill>
                <a:latin typeface="Roboto Slab"/>
                <a:ea typeface="Roboto Slab"/>
                <a:cs typeface="Roboto Slab"/>
                <a:sym typeface="Roboto Slab"/>
              </a:rPr>
              <a:t>23 </a:t>
            </a:r>
            <a:r>
              <a:rPr b="1" sz="3000">
                <a:solidFill>
                  <a:srgbClr val="FFFFFF"/>
                </a:solidFill>
                <a:latin typeface="Roboto Slab"/>
                <a:ea typeface="Roboto Slab"/>
                <a:cs typeface="Roboto Slab"/>
                <a:sym typeface="Roboto Slab"/>
              </a:rPr>
              <a:t>耶穌拉著瞎子的手，</a:t>
            </a:r>
            <a:r>
              <a:rPr b="1" sz="3000">
                <a:solidFill>
                  <a:srgbClr val="FFED0B"/>
                </a:solidFill>
                <a:latin typeface="Roboto Slab"/>
                <a:ea typeface="Roboto Slab"/>
                <a:cs typeface="Roboto Slab"/>
                <a:sym typeface="Roboto Slab"/>
              </a:rPr>
              <a:t>領他到村外</a:t>
            </a:r>
            <a:r>
              <a:rPr b="1" sz="3000">
                <a:solidFill>
                  <a:srgbClr val="FFFFFF"/>
                </a:solidFill>
                <a:latin typeface="Roboto Slab"/>
                <a:ea typeface="Roboto Slab"/>
                <a:cs typeface="Roboto Slab"/>
                <a:sym typeface="Roboto Slab"/>
              </a:rPr>
              <a:t>；就吐唾沫在他眼睛上，按手在他身上，問他說：“你看見什麼了？” </a:t>
            </a:r>
            <a:r>
              <a:rPr b="1" sz="2300">
                <a:solidFill>
                  <a:srgbClr val="FFFFFF"/>
                </a:solidFill>
                <a:latin typeface="Roboto Slab"/>
                <a:ea typeface="Roboto Slab"/>
                <a:cs typeface="Roboto Slab"/>
                <a:sym typeface="Roboto Slab"/>
              </a:rPr>
              <a:t>24</a:t>
            </a:r>
            <a:r>
              <a:rPr b="1" sz="3000">
                <a:solidFill>
                  <a:srgbClr val="FFFFFF"/>
                </a:solidFill>
                <a:latin typeface="Roboto Slab"/>
                <a:ea typeface="Roboto Slab"/>
                <a:cs typeface="Roboto Slab"/>
                <a:sym typeface="Roboto Slab"/>
              </a:rPr>
              <a:t> 他抬頭一看，說：“</a:t>
            </a:r>
            <a:r>
              <a:rPr b="1" sz="3000">
                <a:solidFill>
                  <a:srgbClr val="FFED11"/>
                </a:solidFill>
                <a:latin typeface="Roboto Slab"/>
                <a:ea typeface="Roboto Slab"/>
                <a:cs typeface="Roboto Slab"/>
                <a:sym typeface="Roboto Slab"/>
              </a:rPr>
              <a:t>我看見人了，他們好像樹木，並且行走</a:t>
            </a:r>
            <a:r>
              <a:rPr b="1" sz="3000">
                <a:solidFill>
                  <a:srgbClr val="FFFFFF"/>
                </a:solidFill>
                <a:latin typeface="Roboto Slab"/>
                <a:ea typeface="Roboto Slab"/>
                <a:cs typeface="Roboto Slab"/>
                <a:sym typeface="Roboto Slab"/>
              </a:rPr>
              <a:t>。”</a:t>
            </a:r>
          </a:p>
        </p:txBody>
      </p:sp>
    </p:spTree>
  </p:cSld>
  <p:clrMapOvr>
    <a:masterClrMapping/>
  </p:clrMapOvr>
  <p:transition spd="med" advClick="1"/>
</p:sld>
</file>

<file path=ppt/slides/slide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66" name="Shape 66"/>
          <p:cNvSpPr/>
          <p:nvPr>
            <p:ph type="title"/>
          </p:nvPr>
        </p:nvSpPr>
        <p:spPr>
          <a:xfrm>
            <a:off x="387899" y="216521"/>
            <a:ext cx="8368201" cy="927608"/>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554857">
              <a:defRPr b="1" sz="4500">
                <a:solidFill>
                  <a:srgbClr val="FFFFFF"/>
                </a:solidFill>
              </a:defRPr>
            </a:lvl1pPr>
          </a:lstStyle>
          <a:p>
            <a:pPr lvl="0">
              <a:defRPr b="0" sz="1800">
                <a:solidFill>
                  <a:srgbClr val="000000"/>
                </a:solidFill>
              </a:defRPr>
            </a:pPr>
            <a:r>
              <a:rPr b="1" sz="4500">
                <a:solidFill>
                  <a:srgbClr val="FFFFFF"/>
                </a:solidFill>
              </a:rPr>
              <a:t>信心和看见</a:t>
            </a:r>
          </a:p>
        </p:txBody>
      </p:sp>
      <p:sp>
        <p:nvSpPr>
          <p:cNvPr id="67" name="Shape 67"/>
          <p:cNvSpPr/>
          <p:nvPr>
            <p:ph type="body" idx="1"/>
          </p:nvPr>
        </p:nvSpPr>
        <p:spPr>
          <a:xfrm>
            <a:off x="368905" y="1376443"/>
            <a:ext cx="8368201" cy="3078903"/>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a:buSzTx/>
              <a:buNone/>
              <a:defRPr sz="1800"/>
            </a:pPr>
            <a:r>
              <a:rPr b="1" sz="2000">
                <a:solidFill>
                  <a:srgbClr val="FFFFFF"/>
                </a:solidFill>
                <a:latin typeface="Roboto Slab"/>
                <a:ea typeface="Roboto Slab"/>
                <a:cs typeface="Roboto Slab"/>
                <a:sym typeface="Roboto Slab"/>
              </a:rPr>
              <a:t>24</a:t>
            </a:r>
            <a:r>
              <a:rPr b="1" sz="3000">
                <a:solidFill>
                  <a:srgbClr val="FFFFFF"/>
                </a:solidFill>
                <a:latin typeface="Roboto Slab"/>
                <a:ea typeface="Roboto Slab"/>
                <a:cs typeface="Roboto Slab"/>
                <a:sym typeface="Roboto Slab"/>
              </a:rPr>
              <a:t> 他隨後又按手在他眼睛上，他</a:t>
            </a:r>
            <a:r>
              <a:rPr b="1" sz="3000">
                <a:solidFill>
                  <a:srgbClr val="FBFF0A"/>
                </a:solidFill>
                <a:latin typeface="Roboto Slab"/>
                <a:ea typeface="Roboto Slab"/>
                <a:cs typeface="Roboto Slab"/>
                <a:sym typeface="Roboto Slab"/>
              </a:rPr>
              <a:t>定睛一看，就復了原，樣樣都看得清楚了</a:t>
            </a:r>
            <a:r>
              <a:rPr b="1" sz="3000">
                <a:solidFill>
                  <a:srgbClr val="FFFFFF"/>
                </a:solidFill>
                <a:latin typeface="Roboto Slab"/>
                <a:ea typeface="Roboto Slab"/>
                <a:cs typeface="Roboto Slab"/>
                <a:sym typeface="Roboto Slab"/>
              </a:rPr>
              <a:t>。</a:t>
            </a:r>
            <a:r>
              <a:rPr b="1" sz="2300">
                <a:solidFill>
                  <a:srgbClr val="FFFFFF"/>
                </a:solidFill>
                <a:latin typeface="Roboto Slab"/>
                <a:ea typeface="Roboto Slab"/>
                <a:cs typeface="Roboto Slab"/>
                <a:sym typeface="Roboto Slab"/>
              </a:rPr>
              <a:t>25</a:t>
            </a:r>
            <a:r>
              <a:rPr b="1" sz="3000">
                <a:solidFill>
                  <a:srgbClr val="FFFFFF"/>
                </a:solidFill>
                <a:latin typeface="Roboto Slab"/>
                <a:ea typeface="Roboto Slab"/>
                <a:cs typeface="Roboto Slab"/>
                <a:sym typeface="Roboto Slab"/>
              </a:rPr>
              <a:t> 耶穌打發他回家，說：“</a:t>
            </a:r>
            <a:r>
              <a:rPr b="1" sz="3000">
                <a:solidFill>
                  <a:srgbClr val="FDFF0E"/>
                </a:solidFill>
                <a:latin typeface="Roboto Slab"/>
                <a:ea typeface="Roboto Slab"/>
                <a:cs typeface="Roboto Slab"/>
                <a:sym typeface="Roboto Slab"/>
              </a:rPr>
              <a:t>這村子你也不要進去</a:t>
            </a:r>
            <a:r>
              <a:rPr b="1" sz="3000">
                <a:solidFill>
                  <a:srgbClr val="FFFFFF"/>
                </a:solidFill>
                <a:latin typeface="Roboto Slab"/>
                <a:ea typeface="Roboto Slab"/>
                <a:cs typeface="Roboto Slab"/>
                <a:sym typeface="Roboto Slab"/>
              </a:rPr>
              <a:t>。” （可8:22-25）</a:t>
            </a:r>
          </a:p>
        </p:txBody>
      </p:sp>
      <p:sp>
        <p:nvSpPr>
          <p:cNvPr id="68" name="Shape 68"/>
          <p:cNvSpPr/>
          <p:nvPr/>
        </p:nvSpPr>
        <p:spPr>
          <a:xfrm>
            <a:off x="1499385" y="3243581"/>
            <a:ext cx="4887845" cy="11582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lvl="0">
              <a:defRPr sz="1800">
                <a:solidFill>
                  <a:srgbClr val="000000"/>
                </a:solidFill>
              </a:defRPr>
            </a:pPr>
            <a:r>
              <a:rPr b="1" sz="3000">
                <a:solidFill>
                  <a:srgbClr val="FAFF12"/>
                </a:solidFill>
              </a:rPr>
              <a:t>這個神蹟只出現在馬可福音 </a:t>
            </a:r>
            <a:endParaRPr b="1" sz="3000">
              <a:solidFill>
                <a:srgbClr val="FAFF12"/>
              </a:solidFill>
            </a:endParaRPr>
          </a:p>
          <a:p>
            <a:pPr lvl="0">
              <a:defRPr sz="1800">
                <a:solidFill>
                  <a:srgbClr val="000000"/>
                </a:solidFill>
              </a:defRPr>
            </a:pPr>
            <a:r>
              <a:rPr b="1" sz="3000">
                <a:solidFill>
                  <a:srgbClr val="FAFF12"/>
                </a:solidFill>
              </a:rPr>
              <a:t>兩步治癒和不信有關</a:t>
            </a:r>
          </a:p>
        </p:txBody>
      </p:sp>
    </p:spTree>
  </p:cSld>
  <p:clrMapOvr>
    <a:masterClrMapping/>
  </p:clrMapOvr>
  <p:transition spd="med" advClick="1"/>
</p:sld>
</file>

<file path=ppt/slides/slide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0" name="Shape 70"/>
          <p:cNvSpPr/>
          <p:nvPr>
            <p:ph type="title"/>
          </p:nvPr>
        </p:nvSpPr>
        <p:spPr>
          <a:xfrm>
            <a:off x="387899" y="249710"/>
            <a:ext cx="8368201" cy="894419"/>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p>
            <a:pPr lvl="0" defTabSz="588689">
              <a:defRPr sz="1800"/>
            </a:pPr>
            <a:r>
              <a:rPr b="1" sz="4300">
                <a:solidFill>
                  <a:srgbClr val="FFFFFF"/>
                </a:solidFill>
              </a:rPr>
              <a:t>門徒的不信</a:t>
            </a:r>
            <a:r>
              <a:rPr b="1" sz="3900">
                <a:solidFill>
                  <a:srgbClr val="FFFFFF"/>
                </a:solidFill>
              </a:rPr>
              <a:t> </a:t>
            </a:r>
            <a:r>
              <a:rPr b="1" sz="3500">
                <a:solidFill>
                  <a:srgbClr val="FFFFFF"/>
                </a:solidFill>
              </a:rPr>
              <a:t>(The Unbelief in Mark)</a:t>
            </a:r>
          </a:p>
        </p:txBody>
      </p:sp>
      <p:sp>
        <p:nvSpPr>
          <p:cNvPr id="71" name="Shape 71"/>
          <p:cNvSpPr/>
          <p:nvPr>
            <p:ph type="body" idx="1"/>
          </p:nvPr>
        </p:nvSpPr>
        <p:spPr>
          <a:xfrm>
            <a:off x="368905" y="1376443"/>
            <a:ext cx="8368201" cy="3078903"/>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defTabSz="868680">
              <a:buSzTx/>
              <a:buNone/>
              <a:defRPr sz="1800"/>
            </a:pPr>
            <a:r>
              <a:rPr b="1" sz="2800">
                <a:solidFill>
                  <a:srgbClr val="FFFB0D"/>
                </a:solidFill>
                <a:latin typeface="Roboto Slab"/>
                <a:ea typeface="Roboto Slab"/>
                <a:cs typeface="Roboto Slab"/>
                <a:sym typeface="Roboto Slab"/>
              </a:rPr>
              <a:t>五餅二魚：</a:t>
            </a:r>
            <a:r>
              <a:rPr b="1" sz="2800">
                <a:solidFill>
                  <a:srgbClr val="FFFFFF"/>
                </a:solidFill>
                <a:latin typeface="Roboto Slab"/>
                <a:ea typeface="Roboto Slab"/>
                <a:cs typeface="Roboto Slab"/>
                <a:sym typeface="Roboto Slab"/>
              </a:rPr>
              <a:t>這是因為他們</a:t>
            </a:r>
            <a:r>
              <a:rPr b="1" sz="2800">
                <a:solidFill>
                  <a:srgbClr val="FFF20D"/>
                </a:solidFill>
                <a:latin typeface="Roboto Slab"/>
                <a:ea typeface="Roboto Slab"/>
                <a:cs typeface="Roboto Slab"/>
                <a:sym typeface="Roboto Slab"/>
              </a:rPr>
              <a:t>不明白</a:t>
            </a:r>
            <a:r>
              <a:rPr b="1" sz="2800">
                <a:solidFill>
                  <a:srgbClr val="FFFFFF"/>
                </a:solidFill>
                <a:latin typeface="Roboto Slab"/>
                <a:ea typeface="Roboto Slab"/>
                <a:cs typeface="Roboto Slab"/>
                <a:sym typeface="Roboto Slab"/>
              </a:rPr>
              <a:t>那分餅的事，心裏還是</a:t>
            </a:r>
            <a:r>
              <a:rPr b="1" sz="2800">
                <a:solidFill>
                  <a:srgbClr val="FFF50A"/>
                </a:solidFill>
                <a:latin typeface="Roboto Slab"/>
                <a:ea typeface="Roboto Slab"/>
                <a:cs typeface="Roboto Slab"/>
                <a:sym typeface="Roboto Slab"/>
              </a:rPr>
              <a:t>愚頑 </a:t>
            </a:r>
            <a:r>
              <a:rPr b="1" sz="2800">
                <a:solidFill>
                  <a:srgbClr val="FFFFFF"/>
                </a:solidFill>
                <a:latin typeface="Roboto Slab"/>
                <a:ea typeface="Roboto Slab"/>
                <a:cs typeface="Roboto Slab"/>
                <a:sym typeface="Roboto Slab"/>
              </a:rPr>
              <a:t>（可6:52）</a:t>
            </a:r>
            <a:endParaRPr b="1" sz="2800">
              <a:solidFill>
                <a:srgbClr val="FFFFFF"/>
              </a:solidFill>
              <a:latin typeface="Roboto Slab"/>
              <a:ea typeface="Roboto Slab"/>
              <a:cs typeface="Roboto Slab"/>
              <a:sym typeface="Roboto Slab"/>
            </a:endParaRPr>
          </a:p>
          <a:p>
            <a:pPr lvl="0" marL="0" indent="0" defTabSz="868680">
              <a:buSzTx/>
              <a:buNone/>
              <a:defRPr sz="1800"/>
            </a:pPr>
            <a:r>
              <a:rPr b="1" sz="2800">
                <a:solidFill>
                  <a:srgbClr val="FEFF0E"/>
                </a:solidFill>
                <a:latin typeface="Roboto Slab"/>
                <a:ea typeface="Roboto Slab"/>
                <a:cs typeface="Roboto Slab"/>
                <a:sym typeface="Roboto Slab"/>
              </a:rPr>
              <a:t>法利賽人的酵</a:t>
            </a:r>
            <a:r>
              <a:rPr b="1" sz="2800">
                <a:solidFill>
                  <a:srgbClr val="FFE50D"/>
                </a:solidFill>
                <a:latin typeface="Roboto Slab"/>
                <a:ea typeface="Roboto Slab"/>
                <a:cs typeface="Roboto Slab"/>
                <a:sym typeface="Roboto Slab"/>
              </a:rPr>
              <a:t>：</a:t>
            </a:r>
            <a:r>
              <a:rPr b="1" sz="2800">
                <a:solidFill>
                  <a:srgbClr val="FFFFFF"/>
                </a:solidFill>
                <a:latin typeface="Roboto Slab"/>
                <a:ea typeface="Roboto Slab"/>
                <a:cs typeface="Roboto Slab"/>
                <a:sym typeface="Roboto Slab"/>
              </a:rPr>
              <a:t>你們還</a:t>
            </a:r>
            <a:r>
              <a:rPr b="1" sz="2800">
                <a:solidFill>
                  <a:srgbClr val="FFFE09"/>
                </a:solidFill>
                <a:latin typeface="Roboto Slab"/>
                <a:ea typeface="Roboto Slab"/>
                <a:cs typeface="Roboto Slab"/>
                <a:sym typeface="Roboto Slab"/>
              </a:rPr>
              <a:t>不省悟，</a:t>
            </a:r>
            <a:r>
              <a:rPr b="1" sz="2800">
                <a:solidFill>
                  <a:srgbClr val="FFFFFF"/>
                </a:solidFill>
                <a:latin typeface="Roboto Slab"/>
                <a:ea typeface="Roboto Slab"/>
                <a:cs typeface="Roboto Slab"/>
                <a:sym typeface="Roboto Slab"/>
              </a:rPr>
              <a:t>還不</a:t>
            </a:r>
            <a:r>
              <a:rPr b="1" sz="2800">
                <a:solidFill>
                  <a:srgbClr val="FFF40C"/>
                </a:solidFill>
                <a:latin typeface="Roboto Slab"/>
                <a:ea typeface="Roboto Slab"/>
                <a:cs typeface="Roboto Slab"/>
                <a:sym typeface="Roboto Slab"/>
              </a:rPr>
              <a:t>明白</a:t>
            </a:r>
            <a:r>
              <a:rPr b="1" sz="2800">
                <a:solidFill>
                  <a:srgbClr val="FFFFFF"/>
                </a:solidFill>
                <a:latin typeface="Roboto Slab"/>
                <a:ea typeface="Roboto Slab"/>
                <a:cs typeface="Roboto Slab"/>
                <a:sym typeface="Roboto Slab"/>
              </a:rPr>
              <a:t>麼？你們的</a:t>
            </a:r>
            <a:r>
              <a:rPr b="1" sz="2800">
                <a:solidFill>
                  <a:srgbClr val="FFF90B"/>
                </a:solidFill>
                <a:latin typeface="Roboto Slab"/>
                <a:ea typeface="Roboto Slab"/>
                <a:cs typeface="Roboto Slab"/>
                <a:sym typeface="Roboto Slab"/>
              </a:rPr>
              <a:t>心還是愚頑</a:t>
            </a:r>
            <a:r>
              <a:rPr b="1" sz="2800">
                <a:solidFill>
                  <a:srgbClr val="FFFFFF"/>
                </a:solidFill>
                <a:latin typeface="Roboto Slab"/>
                <a:ea typeface="Roboto Slab"/>
                <a:cs typeface="Roboto Slab"/>
                <a:sym typeface="Roboto Slab"/>
              </a:rPr>
              <a:t>麼？你們有眼睛，</a:t>
            </a:r>
            <a:r>
              <a:rPr b="1" sz="2800">
                <a:solidFill>
                  <a:srgbClr val="FFFC08"/>
                </a:solidFill>
                <a:latin typeface="Roboto Slab"/>
                <a:ea typeface="Roboto Slab"/>
                <a:cs typeface="Roboto Slab"/>
                <a:sym typeface="Roboto Slab"/>
              </a:rPr>
              <a:t>看不見</a:t>
            </a:r>
            <a:r>
              <a:rPr b="1" sz="2800">
                <a:solidFill>
                  <a:srgbClr val="FFFFFF"/>
                </a:solidFill>
                <a:latin typeface="Roboto Slab"/>
                <a:ea typeface="Roboto Slab"/>
                <a:cs typeface="Roboto Slab"/>
                <a:sym typeface="Roboto Slab"/>
              </a:rPr>
              <a:t>麼？有耳朵，</a:t>
            </a:r>
            <a:r>
              <a:rPr b="1" sz="2800">
                <a:solidFill>
                  <a:srgbClr val="F6FF0C"/>
                </a:solidFill>
                <a:latin typeface="Roboto Slab"/>
                <a:ea typeface="Roboto Slab"/>
                <a:cs typeface="Roboto Slab"/>
                <a:sym typeface="Roboto Slab"/>
              </a:rPr>
              <a:t>聽不見</a:t>
            </a:r>
            <a:r>
              <a:rPr b="1" sz="2800">
                <a:solidFill>
                  <a:srgbClr val="FFFFFF"/>
                </a:solidFill>
                <a:latin typeface="Roboto Slab"/>
                <a:ea typeface="Roboto Slab"/>
                <a:cs typeface="Roboto Slab"/>
                <a:sym typeface="Roboto Slab"/>
              </a:rPr>
              <a:t>麼？也</a:t>
            </a:r>
            <a:r>
              <a:rPr b="1" sz="2800">
                <a:solidFill>
                  <a:srgbClr val="FDFF15"/>
                </a:solidFill>
                <a:latin typeface="Roboto Slab"/>
                <a:ea typeface="Roboto Slab"/>
                <a:cs typeface="Roboto Slab"/>
                <a:sym typeface="Roboto Slab"/>
              </a:rPr>
              <a:t>不記得</a:t>
            </a:r>
            <a:r>
              <a:rPr b="1" sz="2800">
                <a:solidFill>
                  <a:srgbClr val="FFFFFF"/>
                </a:solidFill>
                <a:latin typeface="Roboto Slab"/>
                <a:ea typeface="Roboto Slab"/>
                <a:cs typeface="Roboto Slab"/>
                <a:sym typeface="Roboto Slab"/>
              </a:rPr>
              <a:t>麼？ （可8:17-18）</a:t>
            </a:r>
            <a:endParaRPr b="1" sz="2800">
              <a:solidFill>
                <a:srgbClr val="FFFFFF"/>
              </a:solidFill>
              <a:latin typeface="Roboto Slab"/>
              <a:ea typeface="Roboto Slab"/>
              <a:cs typeface="Roboto Slab"/>
              <a:sym typeface="Roboto Slab"/>
            </a:endParaRPr>
          </a:p>
          <a:p>
            <a:pPr lvl="1" marL="0" indent="954857" defTabSz="868680">
              <a:buSzTx/>
              <a:buNone/>
              <a:defRPr sz="1800"/>
            </a:pPr>
            <a:r>
              <a:rPr b="1" sz="2800">
                <a:solidFill>
                  <a:srgbClr val="FFF80B"/>
                </a:solidFill>
                <a:latin typeface="Roboto Slab"/>
                <a:ea typeface="Roboto Slab"/>
                <a:cs typeface="Roboto Slab"/>
                <a:sym typeface="Roboto Slab"/>
              </a:rPr>
              <a:t>馬可福音</a:t>
            </a:r>
            <a:r>
              <a:rPr b="1" sz="2800">
                <a:solidFill>
                  <a:srgbClr val="FFF109"/>
                </a:solidFill>
                <a:latin typeface="Roboto Slab"/>
                <a:ea typeface="Roboto Slab"/>
                <a:cs typeface="Roboto Slab"/>
                <a:sym typeface="Roboto Slab"/>
              </a:rPr>
              <a:t>十幾處描寫門徒的愚頑不信</a:t>
            </a:r>
          </a:p>
        </p:txBody>
      </p:sp>
    </p:spTree>
  </p:cSld>
  <p:clrMapOvr>
    <a:masterClrMapping/>
  </p:clrMapOvr>
  <p:transition spd="med" advClick="1"/>
</p:sld>
</file>

<file path=ppt/slides/slide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3" name="Shape 73"/>
          <p:cNvSpPr/>
          <p:nvPr>
            <p:ph type="title"/>
          </p:nvPr>
        </p:nvSpPr>
        <p:spPr>
          <a:xfrm>
            <a:off x="387899" y="276810"/>
            <a:ext cx="8368202" cy="1032419"/>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588689">
              <a:defRPr b="1" sz="4500">
                <a:solidFill>
                  <a:srgbClr val="FFFFFF"/>
                </a:solidFill>
              </a:defRPr>
            </a:lvl1pPr>
          </a:lstStyle>
          <a:p>
            <a:pPr lvl="0">
              <a:defRPr b="0" sz="1800">
                <a:solidFill>
                  <a:srgbClr val="000000"/>
                </a:solidFill>
              </a:defRPr>
            </a:pPr>
            <a:r>
              <a:rPr b="1" sz="4500">
                <a:solidFill>
                  <a:srgbClr val="FFFFFF"/>
                </a:solidFill>
              </a:rPr>
              <a:t>人子的身份</a:t>
            </a:r>
          </a:p>
        </p:txBody>
      </p:sp>
      <p:sp>
        <p:nvSpPr>
          <p:cNvPr id="74" name="Shape 74"/>
          <p:cNvSpPr/>
          <p:nvPr>
            <p:ph type="body" idx="1"/>
          </p:nvPr>
        </p:nvSpPr>
        <p:spPr>
          <a:xfrm>
            <a:off x="368905" y="1376443"/>
            <a:ext cx="8406190" cy="3301451"/>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a:buSzTx/>
              <a:buNone/>
              <a:defRPr sz="1800"/>
            </a:pPr>
            <a:r>
              <a:rPr b="1" sz="2300">
                <a:solidFill>
                  <a:srgbClr val="FFFFFF"/>
                </a:solidFill>
                <a:latin typeface="Roboto Slab"/>
                <a:ea typeface="Roboto Slab"/>
                <a:cs typeface="Roboto Slab"/>
                <a:sym typeface="Roboto Slab"/>
              </a:rPr>
              <a:t>27</a:t>
            </a:r>
            <a:r>
              <a:rPr b="1" sz="3000">
                <a:solidFill>
                  <a:srgbClr val="FFFFFF"/>
                </a:solidFill>
                <a:latin typeface="Roboto Slab"/>
                <a:ea typeface="Roboto Slab"/>
                <a:cs typeface="Roboto Slab"/>
                <a:sym typeface="Roboto Slab"/>
              </a:rPr>
              <a:t>耶穌和門徒出去，往該</a:t>
            </a:r>
            <a:r>
              <a:rPr b="1" sz="3000">
                <a:solidFill>
                  <a:srgbClr val="FAFF0E"/>
                </a:solidFill>
                <a:latin typeface="Roboto Slab"/>
                <a:ea typeface="Roboto Slab"/>
                <a:cs typeface="Roboto Slab"/>
                <a:sym typeface="Roboto Slab"/>
              </a:rPr>
              <a:t>撒利亞腓立比</a:t>
            </a:r>
            <a:r>
              <a:rPr b="1" sz="3000">
                <a:solidFill>
                  <a:srgbClr val="FFFFFF"/>
                </a:solidFill>
                <a:latin typeface="Roboto Slab"/>
                <a:ea typeface="Roboto Slab"/>
                <a:cs typeface="Roboto Slab"/>
                <a:sym typeface="Roboto Slab"/>
              </a:rPr>
              <a:t>的村莊去；在路上問門徒說：“</a:t>
            </a:r>
            <a:r>
              <a:rPr b="1" sz="3000">
                <a:solidFill>
                  <a:srgbClr val="FFFE09"/>
                </a:solidFill>
                <a:latin typeface="Roboto Slab"/>
                <a:ea typeface="Roboto Slab"/>
                <a:cs typeface="Roboto Slab"/>
                <a:sym typeface="Roboto Slab"/>
              </a:rPr>
              <a:t>人說我是誰？</a:t>
            </a:r>
            <a:r>
              <a:rPr b="1" sz="3000">
                <a:solidFill>
                  <a:srgbClr val="FFFFFF"/>
                </a:solidFill>
                <a:latin typeface="Roboto Slab"/>
                <a:ea typeface="Roboto Slab"/>
                <a:cs typeface="Roboto Slab"/>
                <a:sym typeface="Roboto Slab"/>
              </a:rPr>
              <a:t>” </a:t>
            </a:r>
            <a:r>
              <a:rPr b="1" sz="2300">
                <a:solidFill>
                  <a:srgbClr val="FFFFFF"/>
                </a:solidFill>
                <a:latin typeface="Roboto Slab"/>
                <a:ea typeface="Roboto Slab"/>
                <a:cs typeface="Roboto Slab"/>
                <a:sym typeface="Roboto Slab"/>
              </a:rPr>
              <a:t>28</a:t>
            </a:r>
            <a:r>
              <a:rPr b="1" sz="3000">
                <a:solidFill>
                  <a:srgbClr val="FFFFFF"/>
                </a:solidFill>
                <a:latin typeface="Roboto Slab"/>
                <a:ea typeface="Roboto Slab"/>
                <a:cs typeface="Roboto Slab"/>
                <a:sym typeface="Roboto Slab"/>
              </a:rPr>
              <a:t> 他們說：“有人說是施洗約翰，有人說是以利亞，又有人說是先知裏的一位。”</a:t>
            </a:r>
          </a:p>
        </p:txBody>
      </p:sp>
      <p:pic>
        <p:nvPicPr>
          <p:cNvPr id="75" name="image1.png"/>
          <p:cNvPicPr/>
          <p:nvPr/>
        </p:nvPicPr>
        <p:blipFill>
          <a:blip r:embed="rId2">
            <a:extLst/>
          </a:blip>
          <a:stretch>
            <a:fillRect/>
          </a:stretch>
        </p:blipFill>
        <p:spPr>
          <a:xfrm>
            <a:off x="3543300" y="3611379"/>
            <a:ext cx="1552504" cy="1032419"/>
          </a:xfrm>
          <a:prstGeom prst="rect">
            <a:avLst/>
          </a:prstGeom>
          <a:ln w="12700">
            <a:miter lim="400000"/>
          </a:ln>
        </p:spPr>
      </p:pic>
      <p:pic>
        <p:nvPicPr>
          <p:cNvPr id="76" name="image2.png"/>
          <p:cNvPicPr/>
          <p:nvPr/>
        </p:nvPicPr>
        <p:blipFill>
          <a:blip r:embed="rId3">
            <a:extLst/>
          </a:blip>
          <a:stretch>
            <a:fillRect/>
          </a:stretch>
        </p:blipFill>
        <p:spPr>
          <a:xfrm>
            <a:off x="5372100" y="3641266"/>
            <a:ext cx="1552504" cy="1032419"/>
          </a:xfrm>
          <a:prstGeom prst="rect">
            <a:avLst/>
          </a:prstGeom>
          <a:ln w="12700">
            <a:miter lim="400000"/>
          </a:ln>
        </p:spPr>
      </p:pic>
      <p:pic>
        <p:nvPicPr>
          <p:cNvPr id="77" name="image3.png"/>
          <p:cNvPicPr/>
          <p:nvPr/>
        </p:nvPicPr>
        <p:blipFill>
          <a:blip r:embed="rId4">
            <a:extLst/>
          </a:blip>
          <a:stretch>
            <a:fillRect/>
          </a:stretch>
        </p:blipFill>
        <p:spPr>
          <a:xfrm>
            <a:off x="7111013" y="3641266"/>
            <a:ext cx="1376557" cy="1032419"/>
          </a:xfrm>
          <a:prstGeom prst="rect">
            <a:avLst/>
          </a:prstGeom>
          <a:ln w="12700">
            <a:miter lim="400000"/>
          </a:ln>
        </p:spPr>
      </p:pic>
    </p:spTree>
  </p:cSld>
  <p:clrMapOvr>
    <a:masterClrMapping/>
  </p:clrMapOvr>
  <p:transition spd="med" advClick="1"/>
</p:sld>
</file>

<file path=ppt/slides/slide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79" name="Shape 79"/>
          <p:cNvSpPr/>
          <p:nvPr>
            <p:ph type="title"/>
          </p:nvPr>
        </p:nvSpPr>
        <p:spPr>
          <a:xfrm>
            <a:off x="387898" y="458023"/>
            <a:ext cx="8368204" cy="835130"/>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669887">
              <a:defRPr b="1" sz="4500">
                <a:solidFill>
                  <a:srgbClr val="FFFFFF"/>
                </a:solidFill>
              </a:defRPr>
            </a:lvl1pPr>
          </a:lstStyle>
          <a:p>
            <a:pPr lvl="0">
              <a:defRPr b="0" sz="1800">
                <a:solidFill>
                  <a:srgbClr val="000000"/>
                </a:solidFill>
              </a:defRPr>
            </a:pPr>
            <a:r>
              <a:rPr b="1" sz="4500">
                <a:solidFill>
                  <a:srgbClr val="FFFFFF"/>
                </a:solidFill>
              </a:rPr>
              <a:t>人子是谁？</a:t>
            </a:r>
          </a:p>
        </p:txBody>
      </p:sp>
      <p:sp>
        <p:nvSpPr>
          <p:cNvPr id="80" name="Shape 80"/>
          <p:cNvSpPr/>
          <p:nvPr/>
        </p:nvSpPr>
        <p:spPr>
          <a:xfrm>
            <a:off x="2762980" y="1535427"/>
            <a:ext cx="3045924" cy="23774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b="1" sz="3200">
                <a:solidFill>
                  <a:srgbClr val="FFFE0A"/>
                </a:solidFill>
              </a:rPr>
              <a:t>基督的身份 </a:t>
            </a:r>
            <a:endParaRPr b="1" sz="3200">
              <a:solidFill>
                <a:srgbClr val="FFFE0A"/>
              </a:solidFill>
            </a:endParaRPr>
          </a:p>
          <a:p>
            <a:pPr lvl="0">
              <a:defRPr sz="1800">
                <a:solidFill>
                  <a:srgbClr val="000000"/>
                </a:solidFill>
              </a:defRPr>
            </a:pPr>
            <a:r>
              <a:rPr b="1" sz="3200">
                <a:solidFill>
                  <a:srgbClr val="FFFE0A"/>
                </a:solidFill>
              </a:rPr>
              <a:t>基督的工作 </a:t>
            </a:r>
            <a:endParaRPr b="1" sz="3200">
              <a:solidFill>
                <a:srgbClr val="FFFE0A"/>
              </a:solidFill>
            </a:endParaRPr>
          </a:p>
          <a:p>
            <a:pPr lvl="0">
              <a:defRPr sz="1800">
                <a:solidFill>
                  <a:srgbClr val="000000"/>
                </a:solidFill>
              </a:defRPr>
            </a:pPr>
            <a:r>
              <a:rPr b="1" sz="3200">
                <a:solidFill>
                  <a:srgbClr val="FFFE0A"/>
                </a:solidFill>
              </a:rPr>
              <a:t>基督的順服 </a:t>
            </a:r>
            <a:endParaRPr b="1" sz="3200">
              <a:solidFill>
                <a:srgbClr val="FFFE0A"/>
              </a:solidFill>
            </a:endParaRPr>
          </a:p>
          <a:p>
            <a:pPr lvl="0">
              <a:defRPr sz="1800">
                <a:solidFill>
                  <a:srgbClr val="000000"/>
                </a:solidFill>
              </a:defRPr>
            </a:pPr>
            <a:r>
              <a:rPr b="1" sz="3200">
                <a:solidFill>
                  <a:srgbClr val="FFFE0A"/>
                </a:solidFill>
              </a:rPr>
              <a:t>基督的呼召 </a:t>
            </a:r>
          </a:p>
        </p:txBody>
      </p:sp>
    </p:spTree>
  </p:cSld>
  <p:clrMapOvr>
    <a:masterClrMapping/>
  </p:clrMapOvr>
  <p:transition spd="med" advClick="1"/>
</p:sld>
</file>

<file path=ppt/slides/slide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2" name="Shape 82"/>
          <p:cNvSpPr/>
          <p:nvPr>
            <p:ph type="title"/>
          </p:nvPr>
        </p:nvSpPr>
        <p:spPr>
          <a:xfrm>
            <a:off x="387899" y="334248"/>
            <a:ext cx="8368201" cy="972399"/>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534557">
              <a:defRPr b="1" sz="4500">
                <a:solidFill>
                  <a:srgbClr val="FFFFFF"/>
                </a:solidFill>
              </a:defRPr>
            </a:lvl1pPr>
          </a:lstStyle>
          <a:p>
            <a:pPr lvl="0">
              <a:defRPr b="0" sz="1800">
                <a:solidFill>
                  <a:srgbClr val="000000"/>
                </a:solidFill>
              </a:defRPr>
            </a:pPr>
            <a:r>
              <a:rPr b="1" sz="4500">
                <a:solidFill>
                  <a:srgbClr val="FFFFFF"/>
                </a:solidFill>
              </a:rPr>
              <a:t>基督的身份</a:t>
            </a:r>
          </a:p>
        </p:txBody>
      </p:sp>
      <p:sp>
        <p:nvSpPr>
          <p:cNvPr id="83" name="Shape 83"/>
          <p:cNvSpPr/>
          <p:nvPr>
            <p:ph type="body" idx="1"/>
          </p:nvPr>
        </p:nvSpPr>
        <p:spPr>
          <a:xfrm>
            <a:off x="368905" y="1376443"/>
            <a:ext cx="8406190" cy="3301451"/>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a:buSzTx/>
              <a:buNone/>
              <a:defRPr sz="1800"/>
            </a:pPr>
            <a:r>
              <a:rPr b="1" sz="2300">
                <a:solidFill>
                  <a:srgbClr val="FFFFFF"/>
                </a:solidFill>
                <a:latin typeface="Roboto Slab"/>
                <a:ea typeface="Roboto Slab"/>
                <a:cs typeface="Roboto Slab"/>
                <a:sym typeface="Roboto Slab"/>
              </a:rPr>
              <a:t>29 </a:t>
            </a:r>
            <a:r>
              <a:rPr b="1" sz="3000">
                <a:solidFill>
                  <a:srgbClr val="FFFFFF"/>
                </a:solidFill>
                <a:latin typeface="Roboto Slab"/>
                <a:ea typeface="Roboto Slab"/>
                <a:cs typeface="Roboto Slab"/>
                <a:sym typeface="Roboto Slab"/>
              </a:rPr>
              <a:t>又問他們說：“</a:t>
            </a:r>
            <a:r>
              <a:rPr b="1" sz="3000">
                <a:solidFill>
                  <a:srgbClr val="FFFE0D"/>
                </a:solidFill>
                <a:latin typeface="Roboto Slab"/>
                <a:ea typeface="Roboto Slab"/>
                <a:cs typeface="Roboto Slab"/>
                <a:sym typeface="Roboto Slab"/>
              </a:rPr>
              <a:t>你們說我是誰？</a:t>
            </a:r>
            <a:r>
              <a:rPr b="1" sz="3000">
                <a:solidFill>
                  <a:srgbClr val="FFFFFF"/>
                </a:solidFill>
                <a:latin typeface="Roboto Slab"/>
                <a:ea typeface="Roboto Slab"/>
                <a:cs typeface="Roboto Slab"/>
                <a:sym typeface="Roboto Slab"/>
              </a:rPr>
              <a:t>” 彼得回答說：“</a:t>
            </a:r>
            <a:r>
              <a:rPr b="1" sz="3000">
                <a:solidFill>
                  <a:srgbClr val="F2FF12"/>
                </a:solidFill>
                <a:latin typeface="Roboto Slab"/>
                <a:ea typeface="Roboto Slab"/>
                <a:cs typeface="Roboto Slab"/>
                <a:sym typeface="Roboto Slab"/>
              </a:rPr>
              <a:t>你是基督</a:t>
            </a:r>
            <a:r>
              <a:rPr b="1" sz="3000">
                <a:solidFill>
                  <a:srgbClr val="FFFFFF"/>
                </a:solidFill>
                <a:latin typeface="Roboto Slab"/>
                <a:ea typeface="Roboto Slab"/>
                <a:cs typeface="Roboto Slab"/>
                <a:sym typeface="Roboto Slab"/>
              </a:rPr>
              <a:t>。”</a:t>
            </a:r>
            <a:endParaRPr b="1" sz="3000">
              <a:solidFill>
                <a:srgbClr val="FFFFFF"/>
              </a:solidFill>
              <a:latin typeface="Roboto Slab"/>
              <a:ea typeface="Roboto Slab"/>
              <a:cs typeface="Roboto Slab"/>
              <a:sym typeface="Roboto Slab"/>
            </a:endParaRPr>
          </a:p>
          <a:p>
            <a:pPr lvl="0" marL="0" indent="0">
              <a:buSzTx/>
              <a:buNone/>
              <a:defRPr sz="1800"/>
            </a:pPr>
            <a:r>
              <a:rPr b="1" sz="3000">
                <a:solidFill>
                  <a:srgbClr val="FFFFFF"/>
                </a:solidFill>
                <a:latin typeface="Roboto Slab"/>
                <a:ea typeface="Roboto Slab"/>
                <a:cs typeface="Roboto Slab"/>
                <a:sym typeface="Roboto Slab"/>
              </a:rPr>
              <a:t>西門彼得回答說：“你是基督，</a:t>
            </a:r>
            <a:r>
              <a:rPr b="1" sz="3000">
                <a:solidFill>
                  <a:srgbClr val="F8FF0B"/>
                </a:solidFill>
                <a:latin typeface="Roboto Slab"/>
                <a:ea typeface="Roboto Slab"/>
                <a:cs typeface="Roboto Slab"/>
                <a:sym typeface="Roboto Slab"/>
              </a:rPr>
              <a:t>是永生神的兒子。</a:t>
            </a:r>
            <a:r>
              <a:rPr b="1" sz="3000">
                <a:solidFill>
                  <a:srgbClr val="FFFFFF"/>
                </a:solidFill>
                <a:latin typeface="Roboto Slab"/>
                <a:ea typeface="Roboto Slab"/>
                <a:cs typeface="Roboto Slab"/>
                <a:sym typeface="Roboto Slab"/>
              </a:rPr>
              <a:t>”...耶穌對他說，你是彼得(rock)，我要把我的教會建造在這磐石上；</a:t>
            </a:r>
            <a:r>
              <a:rPr b="1" sz="3000">
                <a:solidFill>
                  <a:srgbClr val="FCFF03"/>
                </a:solidFill>
                <a:latin typeface="Roboto Slab"/>
                <a:ea typeface="Roboto Slab"/>
                <a:cs typeface="Roboto Slab"/>
                <a:sym typeface="Roboto Slab"/>
              </a:rPr>
              <a:t>陰間的權柄 (Gates of Hell)</a:t>
            </a:r>
            <a:r>
              <a:rPr b="1" sz="3000">
                <a:solidFill>
                  <a:srgbClr val="FFFFFF"/>
                </a:solidFill>
                <a:latin typeface="Roboto Slab"/>
                <a:ea typeface="Roboto Slab"/>
                <a:cs typeface="Roboto Slab"/>
                <a:sym typeface="Roboto Slab"/>
              </a:rPr>
              <a:t>，不能勝過他。” （太16:16； 18）</a:t>
            </a:r>
          </a:p>
        </p:txBody>
      </p:sp>
    </p:spTree>
  </p:cSld>
  <p:clrMapOvr>
    <a:masterClrMapping/>
  </p:clrMapOvr>
  <p:transition spd="med" advClick="1"/>
</p:sld>
</file>

<file path=ppt/slides/slide1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5" name="Shape 85"/>
          <p:cNvSpPr/>
          <p:nvPr>
            <p:ph type="title"/>
          </p:nvPr>
        </p:nvSpPr>
        <p:spPr>
          <a:xfrm>
            <a:off x="387899" y="176089"/>
            <a:ext cx="8368201" cy="968040"/>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588689">
              <a:defRPr b="1" sz="4600">
                <a:solidFill>
                  <a:srgbClr val="FFFFFF"/>
                </a:solidFill>
              </a:defRPr>
            </a:lvl1pPr>
          </a:lstStyle>
          <a:p>
            <a:pPr lvl="0">
              <a:defRPr b="0" sz="1800">
                <a:solidFill>
                  <a:srgbClr val="000000"/>
                </a:solidFill>
              </a:defRPr>
            </a:pPr>
            <a:r>
              <a:rPr b="1" sz="4600">
                <a:solidFill>
                  <a:srgbClr val="FFFFFF"/>
                </a:solidFill>
              </a:rPr>
              <a:t>基督的工作 </a:t>
            </a:r>
          </a:p>
        </p:txBody>
      </p:sp>
      <p:sp>
        <p:nvSpPr>
          <p:cNvPr id="86" name="Shape 86"/>
          <p:cNvSpPr/>
          <p:nvPr>
            <p:ph type="body" idx="1"/>
          </p:nvPr>
        </p:nvSpPr>
        <p:spPr>
          <a:xfrm>
            <a:off x="368905" y="1376442"/>
            <a:ext cx="8406190" cy="3500187"/>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defTabSz="878096">
              <a:buSzTx/>
              <a:buNone/>
              <a:defRPr sz="1800"/>
            </a:pPr>
            <a:r>
              <a:rPr b="1" sz="2970">
                <a:solidFill>
                  <a:srgbClr val="FFFFFF"/>
                </a:solidFill>
                <a:latin typeface="Roboto Slab"/>
                <a:ea typeface="Roboto Slab"/>
                <a:cs typeface="Roboto Slab"/>
                <a:sym typeface="Roboto Slab"/>
              </a:rPr>
              <a:t>31 從此他教訓他們說：“人子必須</a:t>
            </a:r>
            <a:r>
              <a:rPr b="1" sz="2970">
                <a:solidFill>
                  <a:srgbClr val="FCFF11"/>
                </a:solidFill>
                <a:latin typeface="Roboto Slab"/>
                <a:ea typeface="Roboto Slab"/>
                <a:cs typeface="Roboto Slab"/>
                <a:sym typeface="Roboto Slab"/>
              </a:rPr>
              <a:t>受許多的苦</a:t>
            </a:r>
            <a:r>
              <a:rPr b="1" sz="2970">
                <a:solidFill>
                  <a:srgbClr val="FFFFFF"/>
                </a:solidFill>
                <a:latin typeface="Roboto Slab"/>
                <a:ea typeface="Roboto Slab"/>
                <a:cs typeface="Roboto Slab"/>
                <a:sym typeface="Roboto Slab"/>
              </a:rPr>
              <a:t>，被長老，祭司長和文士棄絕，並且</a:t>
            </a:r>
            <a:r>
              <a:rPr b="1" sz="2970">
                <a:solidFill>
                  <a:srgbClr val="F8FF0F"/>
                </a:solidFill>
                <a:latin typeface="Roboto Slab"/>
                <a:ea typeface="Roboto Slab"/>
                <a:cs typeface="Roboto Slab"/>
                <a:sym typeface="Roboto Slab"/>
              </a:rPr>
              <a:t>被殺</a:t>
            </a:r>
            <a:r>
              <a:rPr b="1" sz="2970">
                <a:solidFill>
                  <a:srgbClr val="FFFFFF"/>
                </a:solidFill>
                <a:latin typeface="Roboto Slab"/>
                <a:ea typeface="Roboto Slab"/>
                <a:cs typeface="Roboto Slab"/>
                <a:sym typeface="Roboto Slab"/>
              </a:rPr>
              <a:t>，過三天</a:t>
            </a:r>
            <a:r>
              <a:rPr b="1" sz="2970">
                <a:solidFill>
                  <a:srgbClr val="F1FF0C"/>
                </a:solidFill>
                <a:latin typeface="Roboto Slab"/>
                <a:ea typeface="Roboto Slab"/>
                <a:cs typeface="Roboto Slab"/>
                <a:sym typeface="Roboto Slab"/>
              </a:rPr>
              <a:t>復活</a:t>
            </a:r>
            <a:r>
              <a:rPr b="1" sz="2970">
                <a:solidFill>
                  <a:srgbClr val="FFFFFF"/>
                </a:solidFill>
                <a:latin typeface="Roboto Slab"/>
                <a:ea typeface="Roboto Slab"/>
                <a:cs typeface="Roboto Slab"/>
                <a:sym typeface="Roboto Slab"/>
              </a:rPr>
              <a:t>。” （可8:31）</a:t>
            </a:r>
            <a:endParaRPr b="1" sz="2871">
              <a:solidFill>
                <a:srgbClr val="FFFFFF"/>
              </a:solidFill>
              <a:latin typeface="Roboto Slab"/>
              <a:ea typeface="Roboto Slab"/>
              <a:cs typeface="Roboto Slab"/>
              <a:sym typeface="Roboto Slab"/>
            </a:endParaRPr>
          </a:p>
          <a:p>
            <a:pPr lvl="0" marL="0" indent="0" defTabSz="878096">
              <a:buSzTx/>
              <a:buNone/>
              <a:defRPr sz="1800"/>
            </a:pPr>
            <a:r>
              <a:rPr b="1" sz="2871">
                <a:solidFill>
                  <a:srgbClr val="FFFFFF"/>
                </a:solidFill>
                <a:latin typeface="Roboto Slab"/>
                <a:ea typeface="Roboto Slab"/>
                <a:cs typeface="Roboto Slab"/>
                <a:sym typeface="Roboto Slab"/>
              </a:rPr>
              <a:t>      </a:t>
            </a:r>
            <a:r>
              <a:rPr b="1" sz="2772">
                <a:solidFill>
                  <a:srgbClr val="FCFF12"/>
                </a:solidFill>
                <a:latin typeface="Roboto Slab"/>
                <a:ea typeface="Roboto Slab"/>
                <a:cs typeface="Roboto Slab"/>
                <a:sym typeface="Roboto Slab"/>
              </a:rPr>
              <a:t>3 我当日所领受又传给你们的，第一，就是基</a:t>
            </a:r>
            <a:endParaRPr b="1" sz="2772">
              <a:solidFill>
                <a:srgbClr val="FCFF12"/>
              </a:solidFill>
              <a:latin typeface="Roboto Slab"/>
              <a:ea typeface="Roboto Slab"/>
              <a:cs typeface="Roboto Slab"/>
              <a:sym typeface="Roboto Slab"/>
            </a:endParaRPr>
          </a:p>
          <a:p>
            <a:pPr lvl="0" marL="0" indent="0" defTabSz="878096">
              <a:buSzTx/>
              <a:buNone/>
              <a:defRPr sz="1800"/>
            </a:pPr>
            <a:r>
              <a:rPr b="1" sz="2772">
                <a:solidFill>
                  <a:srgbClr val="FCFF12"/>
                </a:solidFill>
                <a:latin typeface="Roboto Slab"/>
                <a:ea typeface="Roboto Slab"/>
                <a:cs typeface="Roboto Slab"/>
                <a:sym typeface="Roboto Slab"/>
              </a:rPr>
              <a:t>     督照圣经所说，为我们的罪死了；4 而且埋葬</a:t>
            </a:r>
            <a:endParaRPr b="1" sz="2772">
              <a:solidFill>
                <a:srgbClr val="FCFF12"/>
              </a:solidFill>
              <a:latin typeface="Roboto Slab"/>
              <a:ea typeface="Roboto Slab"/>
              <a:cs typeface="Roboto Slab"/>
              <a:sym typeface="Roboto Slab"/>
            </a:endParaRPr>
          </a:p>
          <a:p>
            <a:pPr lvl="0" marL="0" indent="0" defTabSz="878096">
              <a:buSzTx/>
              <a:buNone/>
              <a:defRPr sz="1800"/>
            </a:pPr>
            <a:r>
              <a:rPr b="1" sz="2772">
                <a:solidFill>
                  <a:srgbClr val="FCFF12"/>
                </a:solidFill>
                <a:latin typeface="Roboto Slab"/>
                <a:ea typeface="Roboto Slab"/>
                <a:cs typeface="Roboto Slab"/>
                <a:sym typeface="Roboto Slab"/>
              </a:rPr>
              <a:t>      了；又照圣经所说，第三天复活了</a:t>
            </a:r>
            <a:endParaRPr b="1" sz="2772">
              <a:solidFill>
                <a:srgbClr val="FCFF12"/>
              </a:solidFill>
              <a:latin typeface="Roboto Slab"/>
              <a:ea typeface="Roboto Slab"/>
              <a:cs typeface="Roboto Slab"/>
              <a:sym typeface="Roboto Slab"/>
            </a:endParaRPr>
          </a:p>
          <a:p>
            <a:pPr lvl="0" marL="0" indent="0" defTabSz="878096">
              <a:buSzTx/>
              <a:buNone/>
              <a:defRPr sz="1800"/>
            </a:pPr>
            <a:r>
              <a:rPr b="1" sz="2772">
                <a:solidFill>
                  <a:srgbClr val="FCFF12"/>
                </a:solidFill>
                <a:latin typeface="Roboto Slab"/>
                <a:ea typeface="Roboto Slab"/>
                <a:cs typeface="Roboto Slab"/>
                <a:sym typeface="Roboto Slab"/>
              </a:rPr>
              <a:t>                                                     （林前15:3-4）</a:t>
            </a:r>
          </a:p>
        </p:txBody>
      </p:sp>
    </p:spTree>
  </p:cSld>
  <p:clrMapOvr>
    <a:masterClrMapping/>
  </p:clrMapOvr>
  <p:transition spd="med" advClick="1"/>
</p:sld>
</file>

<file path=ppt/slides/slide1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88" name="Shape 88"/>
          <p:cNvSpPr/>
          <p:nvPr>
            <p:ph type="title"/>
          </p:nvPr>
        </p:nvSpPr>
        <p:spPr>
          <a:xfrm>
            <a:off x="387898" y="157735"/>
            <a:ext cx="8406191" cy="986399"/>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629289">
              <a:defRPr b="1" sz="4600">
                <a:solidFill>
                  <a:srgbClr val="FFFFFF"/>
                </a:solidFill>
              </a:defRPr>
            </a:lvl1pPr>
          </a:lstStyle>
          <a:p>
            <a:pPr lvl="0">
              <a:defRPr b="0" sz="1800">
                <a:solidFill>
                  <a:srgbClr val="000000"/>
                </a:solidFill>
              </a:defRPr>
            </a:pPr>
            <a:r>
              <a:rPr b="1" sz="4600">
                <a:solidFill>
                  <a:srgbClr val="FFFFFF"/>
                </a:solidFill>
              </a:rPr>
              <a:t>基督的順服 </a:t>
            </a:r>
          </a:p>
        </p:txBody>
      </p:sp>
      <p:sp>
        <p:nvSpPr>
          <p:cNvPr id="89" name="Shape 89"/>
          <p:cNvSpPr/>
          <p:nvPr>
            <p:ph type="body" idx="1"/>
          </p:nvPr>
        </p:nvSpPr>
        <p:spPr>
          <a:xfrm>
            <a:off x="368904" y="1376440"/>
            <a:ext cx="8444181" cy="3462785"/>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defTabSz="736182">
              <a:buSzTx/>
              <a:buNone/>
              <a:defRPr sz="1800"/>
            </a:pPr>
            <a:r>
              <a:rPr b="1" sz="2910">
                <a:solidFill>
                  <a:srgbClr val="FFFFFF"/>
                </a:solidFill>
                <a:latin typeface="Roboto Slab"/>
                <a:ea typeface="Roboto Slab"/>
                <a:cs typeface="Roboto Slab"/>
                <a:sym typeface="Roboto Slab"/>
              </a:rPr>
              <a:t>33 耶穌轉過來，看著門徒，就責備彼得說：“撒但！退我後邊去罷！因為你</a:t>
            </a:r>
            <a:r>
              <a:rPr b="1" sz="2910">
                <a:solidFill>
                  <a:srgbClr val="FEFF0C"/>
                </a:solidFill>
                <a:latin typeface="Roboto Slab"/>
                <a:ea typeface="Roboto Slab"/>
                <a:cs typeface="Roboto Slab"/>
                <a:sym typeface="Roboto Slab"/>
              </a:rPr>
              <a:t>不體貼神的意思，只體貼人的意思</a:t>
            </a:r>
            <a:r>
              <a:rPr b="1" sz="2910">
                <a:solidFill>
                  <a:srgbClr val="FFFFFF"/>
                </a:solidFill>
                <a:latin typeface="Roboto Slab"/>
                <a:ea typeface="Roboto Slab"/>
                <a:cs typeface="Roboto Slab"/>
                <a:sym typeface="Roboto Slab"/>
              </a:rPr>
              <a:t>。”（可8:33）</a:t>
            </a:r>
            <a:endParaRPr b="1" sz="2522">
              <a:solidFill>
                <a:srgbClr val="FFFFFF"/>
              </a:solidFill>
              <a:latin typeface="Roboto Slab"/>
              <a:ea typeface="Roboto Slab"/>
              <a:cs typeface="Roboto Slab"/>
              <a:sym typeface="Roboto Slab"/>
            </a:endParaRPr>
          </a:p>
          <a:p>
            <a:pPr lvl="1" marL="0" indent="0" defTabSz="736182">
              <a:buSzTx/>
              <a:buNone/>
              <a:defRPr sz="1800"/>
            </a:pPr>
            <a:r>
              <a:rPr b="1" sz="2522">
                <a:solidFill>
                  <a:srgbClr val="FFFFFF"/>
                </a:solidFill>
                <a:latin typeface="Roboto Slab"/>
                <a:ea typeface="Roboto Slab"/>
                <a:cs typeface="Roboto Slab"/>
                <a:sym typeface="Roboto Slab"/>
              </a:rPr>
              <a:t>     </a:t>
            </a:r>
            <a:r>
              <a:rPr b="1" sz="2425">
                <a:solidFill>
                  <a:srgbClr val="FEFF0D"/>
                </a:solidFill>
                <a:latin typeface="Roboto Slab"/>
                <a:ea typeface="Roboto Slab"/>
                <a:cs typeface="Roboto Slab"/>
                <a:sym typeface="Roboto Slab"/>
              </a:rPr>
              <a:t>耶穌說：“我的食物，就是遵行差我來者的旨意，作成他的</a:t>
            </a:r>
            <a:endParaRPr b="1" sz="2425">
              <a:solidFill>
                <a:srgbClr val="FEFF0D"/>
              </a:solidFill>
              <a:latin typeface="Roboto Slab"/>
              <a:ea typeface="Roboto Slab"/>
              <a:cs typeface="Roboto Slab"/>
              <a:sym typeface="Roboto Slab"/>
            </a:endParaRPr>
          </a:p>
          <a:p>
            <a:pPr lvl="1" marL="0" indent="0" defTabSz="736182">
              <a:buSzTx/>
              <a:buNone/>
              <a:defRPr sz="1800"/>
            </a:pPr>
            <a:r>
              <a:rPr b="1" sz="2425">
                <a:solidFill>
                  <a:srgbClr val="FEFF0D"/>
                </a:solidFill>
                <a:latin typeface="Roboto Slab"/>
                <a:ea typeface="Roboto Slab"/>
                <a:cs typeface="Roboto Slab"/>
                <a:sym typeface="Roboto Slab"/>
              </a:rPr>
              <a:t>     工。” （約4:35）</a:t>
            </a:r>
            <a:endParaRPr b="1" sz="2425">
              <a:solidFill>
                <a:srgbClr val="FEFF0D"/>
              </a:solidFill>
              <a:latin typeface="Roboto Slab"/>
              <a:ea typeface="Roboto Slab"/>
              <a:cs typeface="Roboto Slab"/>
              <a:sym typeface="Roboto Slab"/>
            </a:endParaRPr>
          </a:p>
          <a:p>
            <a:pPr lvl="0" marL="0" indent="0" defTabSz="736182">
              <a:buSzTx/>
              <a:buNone/>
              <a:defRPr sz="1800"/>
            </a:pPr>
            <a:r>
              <a:rPr b="1" sz="2425">
                <a:solidFill>
                  <a:srgbClr val="FEFF0D"/>
                </a:solidFill>
                <a:latin typeface="Roboto Slab"/>
                <a:ea typeface="Roboto Slab"/>
                <a:cs typeface="Roboto Slab"/>
                <a:sym typeface="Roboto Slab"/>
              </a:rPr>
              <a:t>     父阿！你若願意，就把這杯撤去；然而不要成就我的意思，</a:t>
            </a:r>
            <a:endParaRPr b="1" sz="2425">
              <a:solidFill>
                <a:srgbClr val="FEFF0D"/>
              </a:solidFill>
              <a:latin typeface="Roboto Slab"/>
              <a:ea typeface="Roboto Slab"/>
              <a:cs typeface="Roboto Slab"/>
              <a:sym typeface="Roboto Slab"/>
            </a:endParaRPr>
          </a:p>
          <a:p>
            <a:pPr lvl="0" marL="0" indent="0" defTabSz="736182">
              <a:buSzTx/>
              <a:buNone/>
              <a:defRPr sz="1800"/>
            </a:pPr>
            <a:r>
              <a:rPr b="1" sz="2425">
                <a:solidFill>
                  <a:srgbClr val="FEFF0D"/>
                </a:solidFill>
                <a:latin typeface="Roboto Slab"/>
                <a:ea typeface="Roboto Slab"/>
                <a:cs typeface="Roboto Slab"/>
                <a:sym typeface="Roboto Slab"/>
              </a:rPr>
              <a:t>     只要成就你的意思。” （路22:42）</a:t>
            </a:r>
          </a:p>
        </p:txBody>
      </p:sp>
    </p:spTree>
  </p:cSld>
  <p:clrMapOvr>
    <a:masterClrMapping/>
  </p:clrMapOvr>
  <p:transition spd="med" advClick="1"/>
</p:sld>
</file>

<file path=ppt/slides/slide1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1" name="Shape 91"/>
          <p:cNvSpPr/>
          <p:nvPr>
            <p:ph type="title"/>
          </p:nvPr>
        </p:nvSpPr>
        <p:spPr>
          <a:xfrm>
            <a:off x="368904" y="217416"/>
            <a:ext cx="8406191" cy="1087647"/>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p>
            <a:pPr lvl="0" defTabSz="676655">
              <a:defRPr sz="1800"/>
            </a:pPr>
            <a:r>
              <a:rPr b="1" sz="4500">
                <a:solidFill>
                  <a:srgbClr val="FFFFFF"/>
                </a:solidFill>
              </a:rPr>
              <a:t>基督的呼召</a:t>
            </a:r>
            <a:r>
              <a:rPr b="1" sz="4400">
                <a:solidFill>
                  <a:srgbClr val="FFFFFF"/>
                </a:solidFill>
              </a:rPr>
              <a:t> </a:t>
            </a:r>
          </a:p>
        </p:txBody>
      </p:sp>
      <p:sp>
        <p:nvSpPr>
          <p:cNvPr id="92" name="Shape 92"/>
          <p:cNvSpPr/>
          <p:nvPr>
            <p:ph type="body" idx="1"/>
          </p:nvPr>
        </p:nvSpPr>
        <p:spPr>
          <a:xfrm>
            <a:off x="387898" y="1643140"/>
            <a:ext cx="8406191" cy="3301453"/>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a:buSzTx/>
              <a:buNone/>
              <a:defRPr sz="1800"/>
            </a:pPr>
            <a:r>
              <a:rPr b="1" sz="3000">
                <a:solidFill>
                  <a:srgbClr val="FFFFFF"/>
                </a:solidFill>
                <a:latin typeface="Roboto Slab"/>
                <a:ea typeface="Roboto Slab"/>
                <a:cs typeface="Roboto Slab"/>
                <a:sym typeface="Roboto Slab"/>
              </a:rPr>
              <a:t>34 於是叫眾人和門徒來，對他們說：“若有人要跟從我，就當舍己，背起他的十字架來跟從我。（可8:34）</a:t>
            </a:r>
            <a:endParaRPr b="1" sz="3000">
              <a:solidFill>
                <a:srgbClr val="FFFFFF"/>
              </a:solidFill>
              <a:latin typeface="Roboto Slab"/>
              <a:ea typeface="Roboto Slab"/>
              <a:cs typeface="Roboto Slab"/>
              <a:sym typeface="Roboto Slab"/>
            </a:endParaRPr>
          </a:p>
          <a:p>
            <a:pPr lvl="1" marL="0" indent="1277257">
              <a:buSzTx/>
              <a:buNone/>
              <a:defRPr sz="1800"/>
            </a:pPr>
            <a:r>
              <a:rPr b="1" sz="3100">
                <a:solidFill>
                  <a:srgbClr val="FAFF05"/>
                </a:solidFill>
                <a:latin typeface="Roboto Slab"/>
                <a:ea typeface="Roboto Slab"/>
                <a:cs typeface="Roboto Slab"/>
                <a:sym typeface="Roboto Slab"/>
              </a:rPr>
              <a:t>救恩的呼召 (Call to Salvation)</a:t>
            </a:r>
            <a:endParaRPr b="1" sz="3100">
              <a:solidFill>
                <a:srgbClr val="FAFF05"/>
              </a:solidFill>
              <a:latin typeface="Roboto Slab"/>
              <a:ea typeface="Roboto Slab"/>
              <a:cs typeface="Roboto Slab"/>
              <a:sym typeface="Roboto Slab"/>
            </a:endParaRPr>
          </a:p>
          <a:p>
            <a:pPr lvl="1" marL="0" indent="1277257">
              <a:buSzTx/>
              <a:buNone/>
              <a:defRPr sz="1800"/>
            </a:pPr>
            <a:r>
              <a:rPr b="1" sz="3100">
                <a:solidFill>
                  <a:srgbClr val="FAFF05"/>
                </a:solidFill>
                <a:latin typeface="Roboto Slab"/>
                <a:ea typeface="Roboto Slab"/>
                <a:cs typeface="Roboto Slab"/>
                <a:sym typeface="Roboto Slab"/>
              </a:rPr>
              <a:t>事奉的呼召 (Call to Service)</a:t>
            </a:r>
          </a:p>
        </p:txBody>
      </p:sp>
    </p:spTree>
  </p:cSld>
  <p:clrMapOvr>
    <a:masterClrMapping/>
  </p:clrMapOvr>
  <p:transition spd="med" advClick="1"/>
</p:sld>
</file>

<file path=ppt/slides/slide1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4" name="Shape 94"/>
          <p:cNvSpPr/>
          <p:nvPr>
            <p:ph type="title"/>
          </p:nvPr>
        </p:nvSpPr>
        <p:spPr>
          <a:xfrm>
            <a:off x="261444" y="344670"/>
            <a:ext cx="8472582" cy="1092699"/>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676655">
              <a:defRPr b="1" sz="4500">
                <a:solidFill>
                  <a:srgbClr val="FFFFFF"/>
                </a:solidFill>
              </a:defRPr>
            </a:lvl1pPr>
          </a:lstStyle>
          <a:p>
            <a:pPr lvl="0">
              <a:defRPr b="0" sz="1800">
                <a:solidFill>
                  <a:srgbClr val="000000"/>
                </a:solidFill>
              </a:defRPr>
            </a:pPr>
            <a:r>
              <a:rPr b="1" sz="4500">
                <a:solidFill>
                  <a:srgbClr val="FFFFFF"/>
                </a:solidFill>
              </a:rPr>
              <a:t>我們的回应</a:t>
            </a:r>
          </a:p>
        </p:txBody>
      </p:sp>
      <p:sp>
        <p:nvSpPr>
          <p:cNvPr id="95" name="Shape 95"/>
          <p:cNvSpPr/>
          <p:nvPr>
            <p:ph type="body" idx="1"/>
          </p:nvPr>
        </p:nvSpPr>
        <p:spPr>
          <a:xfrm>
            <a:off x="400598" y="1541540"/>
            <a:ext cx="8621112" cy="3396010"/>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defTabSz="859993">
              <a:buSzTx/>
              <a:buNone/>
              <a:defRPr sz="1800"/>
            </a:pPr>
            <a:r>
              <a:rPr b="1" sz="2970">
                <a:solidFill>
                  <a:srgbClr val="FFFA1A"/>
                </a:solidFill>
                <a:latin typeface="Roboto Slab"/>
                <a:ea typeface="Roboto Slab"/>
                <a:cs typeface="Roboto Slab"/>
                <a:sym typeface="Roboto Slab"/>
              </a:rPr>
              <a:t>1）生命重新定位 (reorient your life): </a:t>
            </a:r>
            <a:r>
              <a:rPr b="1" sz="2970">
                <a:solidFill>
                  <a:srgbClr val="FFFFFF"/>
                </a:solidFill>
                <a:latin typeface="Roboto Slab"/>
                <a:ea typeface="Roboto Slab"/>
                <a:cs typeface="Roboto Slab"/>
                <a:sym typeface="Roboto Slab"/>
              </a:rPr>
              <a:t>凡要救自己生命的，必喪掉生命；凡為我和福音喪掉生命的，必救了生命. (可8:35)</a:t>
            </a:r>
            <a:endParaRPr b="1" sz="2970">
              <a:solidFill>
                <a:srgbClr val="FFFFFF"/>
              </a:solidFill>
              <a:latin typeface="Roboto Slab"/>
              <a:ea typeface="Roboto Slab"/>
              <a:cs typeface="Roboto Slab"/>
              <a:sym typeface="Roboto Slab"/>
            </a:endParaRPr>
          </a:p>
          <a:p>
            <a:pPr lvl="1" marL="0" indent="995062" defTabSz="905255">
              <a:buSzTx/>
              <a:buNone/>
              <a:defRPr sz="1800"/>
            </a:pPr>
            <a:r>
              <a:rPr b="1" sz="2970">
                <a:solidFill>
                  <a:srgbClr val="FFFA0C"/>
                </a:solidFill>
                <a:latin typeface="Roboto Slab"/>
                <a:ea typeface="Roboto Slab"/>
                <a:cs typeface="Roboto Slab"/>
                <a:sym typeface="Roboto Slab"/>
              </a:rPr>
              <a:t>He is no fool who gives what he can not</a:t>
            </a:r>
            <a:endParaRPr b="1" sz="2970">
              <a:solidFill>
                <a:srgbClr val="FFFA0C"/>
              </a:solidFill>
              <a:latin typeface="Roboto Slab"/>
              <a:ea typeface="Roboto Slab"/>
              <a:cs typeface="Roboto Slab"/>
              <a:sym typeface="Roboto Slab"/>
            </a:endParaRPr>
          </a:p>
          <a:p>
            <a:pPr lvl="1" marL="0" indent="995062" defTabSz="905255">
              <a:buSzTx/>
              <a:buNone/>
              <a:defRPr sz="1800"/>
            </a:pPr>
            <a:r>
              <a:rPr b="1" sz="2970">
                <a:solidFill>
                  <a:srgbClr val="FFFA0C"/>
                </a:solidFill>
                <a:latin typeface="Roboto Slab"/>
                <a:ea typeface="Roboto Slab"/>
                <a:cs typeface="Roboto Slab"/>
                <a:sym typeface="Roboto Slab"/>
              </a:rPr>
              <a:t> keep to gain that which he can not lose</a:t>
            </a:r>
            <a:endParaRPr b="1" sz="2970">
              <a:solidFill>
                <a:srgbClr val="FFFA0C"/>
              </a:solidFill>
              <a:latin typeface="Roboto Slab"/>
              <a:ea typeface="Roboto Slab"/>
              <a:cs typeface="Roboto Slab"/>
              <a:sym typeface="Roboto Slab"/>
            </a:endParaRPr>
          </a:p>
          <a:p>
            <a:pPr lvl="1" marL="0" indent="995062" defTabSz="905255">
              <a:buSzTx/>
              <a:buNone/>
              <a:defRPr sz="1800"/>
            </a:pPr>
            <a:r>
              <a:rPr b="1" sz="2970">
                <a:solidFill>
                  <a:srgbClr val="FFFA0C"/>
                </a:solidFill>
                <a:latin typeface="Roboto Slab"/>
                <a:ea typeface="Roboto Slab"/>
                <a:cs typeface="Roboto Slab"/>
                <a:sym typeface="Roboto Slab"/>
              </a:rPr>
              <a:t>   - Jim Elliott (1927-1956)</a:t>
            </a:r>
            <a:endParaRPr b="1" sz="2772">
              <a:solidFill>
                <a:srgbClr val="FFFFFF"/>
              </a:solidFill>
              <a:latin typeface="Roboto Slab"/>
              <a:ea typeface="Roboto Slab"/>
              <a:cs typeface="Roboto Slab"/>
              <a:sym typeface="Roboto Slab"/>
            </a:endParaRPr>
          </a:p>
        </p:txBody>
      </p:sp>
    </p:spTree>
  </p:cSld>
  <p:clrMapOvr>
    <a:masterClrMapping/>
  </p:clrMapOvr>
  <p:transition spd="med" advClick="1"/>
</p:sld>
</file>

<file path=ppt/slides/slide1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97" name="Shape 97"/>
          <p:cNvSpPr/>
          <p:nvPr>
            <p:ph type="title"/>
          </p:nvPr>
        </p:nvSpPr>
        <p:spPr>
          <a:xfrm>
            <a:off x="146599" y="369123"/>
            <a:ext cx="8588665" cy="1065170"/>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493957">
              <a:defRPr b="1" sz="4500">
                <a:solidFill>
                  <a:srgbClr val="FFFFFF"/>
                </a:solidFill>
              </a:defRPr>
            </a:lvl1pPr>
          </a:lstStyle>
          <a:p>
            <a:pPr lvl="0">
              <a:defRPr b="0" sz="1800">
                <a:solidFill>
                  <a:srgbClr val="000000"/>
                </a:solidFill>
              </a:defRPr>
            </a:pPr>
            <a:r>
              <a:rPr b="1" sz="4500">
                <a:solidFill>
                  <a:srgbClr val="FFFFFF"/>
                </a:solidFill>
              </a:rPr>
              <a:t>我們的回应</a:t>
            </a:r>
          </a:p>
        </p:txBody>
      </p:sp>
      <p:sp>
        <p:nvSpPr>
          <p:cNvPr id="98" name="Shape 98"/>
          <p:cNvSpPr/>
          <p:nvPr>
            <p:ph type="body" idx="1"/>
          </p:nvPr>
        </p:nvSpPr>
        <p:spPr>
          <a:xfrm>
            <a:off x="387899" y="1427240"/>
            <a:ext cx="8368202" cy="3078909"/>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defTabSz="868680">
              <a:buSzTx/>
              <a:buNone/>
              <a:defRPr sz="1800"/>
            </a:pPr>
            <a:r>
              <a:rPr b="1" sz="2850">
                <a:solidFill>
                  <a:srgbClr val="F9FF0B"/>
                </a:solidFill>
                <a:latin typeface="Roboto Slab"/>
                <a:ea typeface="Roboto Slab"/>
                <a:cs typeface="Roboto Slab"/>
                <a:sym typeface="Roboto Slab"/>
              </a:rPr>
              <a:t>2）计算代價 (Calculate Costs): </a:t>
            </a:r>
            <a:r>
              <a:rPr b="1" sz="2850">
                <a:solidFill>
                  <a:srgbClr val="FFFFFF"/>
                </a:solidFill>
                <a:latin typeface="Roboto Slab"/>
                <a:ea typeface="Roboto Slab"/>
                <a:cs typeface="Roboto Slab"/>
                <a:sym typeface="Roboto Slab"/>
              </a:rPr>
              <a:t>人就是賺得全世界，賠上自己的生命，有什麼益處呢？人還能拿什麼換生命呢？ (可8:36-37)</a:t>
            </a:r>
            <a:endParaRPr b="1" sz="2850">
              <a:solidFill>
                <a:srgbClr val="FFFFFF"/>
              </a:solidFill>
              <a:latin typeface="Roboto Slab"/>
              <a:ea typeface="Roboto Slab"/>
              <a:cs typeface="Roboto Slab"/>
              <a:sym typeface="Roboto Slab"/>
            </a:endParaRPr>
          </a:p>
          <a:p>
            <a:pPr lvl="0" marL="0" indent="954858" defTabSz="868680">
              <a:buSzTx/>
              <a:buNone/>
              <a:defRPr sz="1800"/>
            </a:pPr>
            <a:r>
              <a:rPr b="1" sz="2850">
                <a:solidFill>
                  <a:srgbClr val="FFFF09"/>
                </a:solidFill>
                <a:latin typeface="Roboto Slab"/>
                <a:ea typeface="Roboto Slab"/>
                <a:cs typeface="Roboto Slab"/>
                <a:sym typeface="Roboto Slab"/>
              </a:rPr>
              <a:t>盖楼的比喻：计算花费，能否盖成</a:t>
            </a:r>
            <a:endParaRPr b="1" sz="2850">
              <a:solidFill>
                <a:srgbClr val="FFFF09"/>
              </a:solidFill>
              <a:latin typeface="Roboto Slab"/>
              <a:ea typeface="Roboto Slab"/>
              <a:cs typeface="Roboto Slab"/>
              <a:sym typeface="Roboto Slab"/>
            </a:endParaRPr>
          </a:p>
          <a:p>
            <a:pPr lvl="0" marL="0" indent="954858" defTabSz="868680">
              <a:buSzTx/>
              <a:buNone/>
              <a:defRPr sz="1800"/>
            </a:pPr>
            <a:r>
              <a:rPr b="1" sz="2850">
                <a:solidFill>
                  <a:srgbClr val="FFFF09"/>
                </a:solidFill>
                <a:latin typeface="Roboto Slab"/>
                <a:ea typeface="Roboto Slab"/>
                <a:cs typeface="Roboto Slab"/>
                <a:sym typeface="Roboto Slab"/>
              </a:rPr>
              <a:t>王出去打仗，坐下酌量，能否得胜</a:t>
            </a:r>
            <a:endParaRPr b="1" sz="2850">
              <a:solidFill>
                <a:srgbClr val="FFFF09"/>
              </a:solidFill>
              <a:latin typeface="Roboto Slab"/>
              <a:ea typeface="Roboto Slab"/>
              <a:cs typeface="Roboto Slab"/>
              <a:sym typeface="Roboto Slab"/>
            </a:endParaRPr>
          </a:p>
          <a:p>
            <a:pPr lvl="0" marL="0" indent="954858" defTabSz="868680">
              <a:buSzTx/>
              <a:buNone/>
              <a:defRPr sz="1800"/>
            </a:pPr>
            <a:r>
              <a:rPr b="1" sz="2850">
                <a:solidFill>
                  <a:srgbClr val="FFFF09"/>
                </a:solidFill>
                <a:latin typeface="Roboto Slab"/>
                <a:ea typeface="Roboto Slab"/>
                <a:cs typeface="Roboto Slab"/>
                <a:sym typeface="Roboto Slab"/>
              </a:rPr>
              <a:t>                          （路14:28-32）</a:t>
            </a:r>
          </a:p>
        </p:txBody>
      </p:sp>
    </p:spTree>
  </p:cSld>
  <p:clrMapOvr>
    <a:masterClrMapping/>
  </p:clrMapOvr>
  <p:transition spd="med" advClick="1"/>
</p:sld>
</file>

<file path=ppt/slides/slide15.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0" name="Shape 100"/>
          <p:cNvSpPr/>
          <p:nvPr>
            <p:ph type="title"/>
          </p:nvPr>
        </p:nvSpPr>
        <p:spPr>
          <a:xfrm>
            <a:off x="285727" y="292923"/>
            <a:ext cx="8572546" cy="1070479"/>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548088">
              <a:defRPr b="1" sz="4500">
                <a:solidFill>
                  <a:srgbClr val="FFFFFF"/>
                </a:solidFill>
              </a:defRPr>
            </a:lvl1pPr>
          </a:lstStyle>
          <a:p>
            <a:pPr lvl="0">
              <a:defRPr b="0" sz="1800">
                <a:solidFill>
                  <a:srgbClr val="000000"/>
                </a:solidFill>
              </a:defRPr>
            </a:pPr>
            <a:r>
              <a:rPr b="1" sz="4500">
                <a:solidFill>
                  <a:srgbClr val="FFFFFF"/>
                </a:solidFill>
              </a:rPr>
              <a:t>我們的回应</a:t>
            </a:r>
          </a:p>
        </p:txBody>
      </p:sp>
      <p:sp>
        <p:nvSpPr>
          <p:cNvPr id="101" name="Shape 101"/>
          <p:cNvSpPr/>
          <p:nvPr>
            <p:ph type="body" idx="1"/>
          </p:nvPr>
        </p:nvSpPr>
        <p:spPr>
          <a:xfrm>
            <a:off x="387899" y="1465340"/>
            <a:ext cx="8368202" cy="3226050"/>
          </a:xfrm>
          <a:prstGeom prst="rect">
            <a:avLst/>
          </a:prstGeom>
          <a:extLst>
            <a:ext uri="{C572A759-6A51-4108-AA02-DFA0A04FC94B}">
              <ma14:wrappingTextBoxFlag xmlns:ma14="http://schemas.microsoft.com/office/mac/drawingml/2011/main" val="1"/>
            </a:ext>
          </a:extLst>
        </p:spPr>
        <p:txBody>
          <a:bodyPr lIns="0" tIns="0" rIns="0" bIns="0">
            <a:normAutofit fontScale="100000" lnSpcReduction="0"/>
          </a:bodyPr>
          <a:lstStyle/>
          <a:p>
            <a:pPr lvl="0" marL="0" indent="0" defTabSz="859536">
              <a:buSzTx/>
              <a:buNone/>
              <a:defRPr sz="1800"/>
            </a:pPr>
            <a:r>
              <a:rPr b="1" sz="2800">
                <a:solidFill>
                  <a:srgbClr val="FDFF06"/>
                </a:solidFill>
                <a:latin typeface="Roboto Slab"/>
                <a:ea typeface="Roboto Slab"/>
                <a:cs typeface="Roboto Slab"/>
                <a:sym typeface="Roboto Slab"/>
              </a:rPr>
              <a:t>3）认識基督見證基督 (Know Christ; Witness Christ):</a:t>
            </a:r>
            <a:r>
              <a:rPr b="1" sz="2800">
                <a:solidFill>
                  <a:srgbClr val="FFE40C"/>
                </a:solidFill>
                <a:latin typeface="Roboto Slab"/>
                <a:ea typeface="Roboto Slab"/>
                <a:cs typeface="Roboto Slab"/>
                <a:sym typeface="Roboto Slab"/>
              </a:rPr>
              <a:t> </a:t>
            </a:r>
            <a:r>
              <a:rPr b="1" sz="2800">
                <a:solidFill>
                  <a:srgbClr val="FFFFFF"/>
                </a:solidFill>
                <a:latin typeface="Roboto Slab"/>
                <a:ea typeface="Roboto Slab"/>
                <a:cs typeface="Roboto Slab"/>
                <a:sym typeface="Roboto Slab"/>
              </a:rPr>
              <a:t>凡在這淫亂罪惡的世代，把我和我的道當作可恥的，人子在他父的榮耀裏，同众天使降臨的時候，也要把那人當作可恥的 (可8:38). </a:t>
            </a:r>
            <a:endParaRPr b="1" sz="2800">
              <a:solidFill>
                <a:srgbClr val="FFFFFF"/>
              </a:solidFill>
              <a:latin typeface="Roboto Slab"/>
              <a:ea typeface="Roboto Slab"/>
              <a:cs typeface="Roboto Slab"/>
              <a:sym typeface="Roboto Slab"/>
            </a:endParaRPr>
          </a:p>
          <a:p>
            <a:pPr lvl="1" marL="0" indent="1200620" defTabSz="859536">
              <a:buSzTx/>
              <a:buNone/>
              <a:defRPr sz="1800"/>
            </a:pPr>
            <a:r>
              <a:rPr b="1" sz="2800">
                <a:solidFill>
                  <a:srgbClr val="FBFF06"/>
                </a:solidFill>
                <a:latin typeface="Roboto Slab"/>
                <a:ea typeface="Roboto Slab"/>
                <a:cs typeface="Roboto Slab"/>
                <a:sym typeface="Roboto Slab"/>
              </a:rPr>
              <a:t>Preach the gospel, die and be forgotten </a:t>
            </a:r>
            <a:endParaRPr b="1" sz="2800">
              <a:solidFill>
                <a:srgbClr val="FBFF06"/>
              </a:solidFill>
              <a:latin typeface="Roboto Slab"/>
              <a:ea typeface="Roboto Slab"/>
              <a:cs typeface="Roboto Slab"/>
              <a:sym typeface="Roboto Slab"/>
            </a:endParaRPr>
          </a:p>
          <a:p>
            <a:pPr lvl="1" marL="0" indent="1200620" defTabSz="859536">
              <a:buSzTx/>
              <a:buNone/>
              <a:defRPr sz="1800"/>
            </a:pPr>
            <a:r>
              <a:rPr b="1" sz="2800">
                <a:solidFill>
                  <a:srgbClr val="FBFF06"/>
                </a:solidFill>
                <a:latin typeface="Roboto Slab"/>
                <a:ea typeface="Roboto Slab"/>
                <a:cs typeface="Roboto Slab"/>
                <a:sym typeface="Roboto Slab"/>
              </a:rPr>
              <a:t>                          -</a:t>
            </a:r>
            <a:r>
              <a:rPr b="1" sz="2100">
                <a:solidFill>
                  <a:srgbClr val="FBFF06"/>
                </a:solidFill>
                <a:latin typeface="Roboto Slab"/>
                <a:ea typeface="Roboto Slab"/>
                <a:cs typeface="Roboto Slab"/>
                <a:sym typeface="Roboto Slab"/>
              </a:rPr>
              <a:t>von Zinzendorf (1700-1760)</a:t>
            </a:r>
          </a:p>
        </p:txBody>
      </p:sp>
    </p:spTree>
  </p:cSld>
  <p:clrMapOvr>
    <a:masterClrMapping/>
  </p:clrMapOvr>
  <p:transition spd="med" advClick="1"/>
</p:sld>
</file>

<file path=ppt/slides/slide16.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3" name="Shape 103"/>
          <p:cNvSpPr/>
          <p:nvPr>
            <p:ph type="title"/>
          </p:nvPr>
        </p:nvSpPr>
        <p:spPr>
          <a:xfrm>
            <a:off x="387898" y="458023"/>
            <a:ext cx="8368204" cy="835130"/>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669887">
              <a:defRPr b="1" sz="4500">
                <a:solidFill>
                  <a:srgbClr val="FFFFFF"/>
                </a:solidFill>
              </a:defRPr>
            </a:lvl1pPr>
          </a:lstStyle>
          <a:p>
            <a:pPr lvl="0">
              <a:defRPr b="0" sz="1800">
                <a:solidFill>
                  <a:srgbClr val="000000"/>
                </a:solidFill>
              </a:defRPr>
            </a:pPr>
            <a:r>
              <a:rPr b="1" sz="4500">
                <a:solidFill>
                  <a:srgbClr val="FFFFFF"/>
                </a:solidFill>
              </a:rPr>
              <a:t>總結</a:t>
            </a:r>
          </a:p>
        </p:txBody>
      </p:sp>
      <p:sp>
        <p:nvSpPr>
          <p:cNvPr id="104" name="Shape 104"/>
          <p:cNvSpPr/>
          <p:nvPr/>
        </p:nvSpPr>
        <p:spPr>
          <a:xfrm>
            <a:off x="1759680" y="1459227"/>
            <a:ext cx="4642205" cy="23774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p>
            <a:pPr lvl="0">
              <a:defRPr sz="1800">
                <a:solidFill>
                  <a:srgbClr val="000000"/>
                </a:solidFill>
              </a:defRPr>
            </a:pPr>
            <a:r>
              <a:rPr b="1" sz="3200">
                <a:solidFill>
                  <a:srgbClr val="FFFE0A"/>
                </a:solidFill>
              </a:rPr>
              <a:t>基督的身份 - 信徒的信心</a:t>
            </a:r>
            <a:endParaRPr b="1" sz="3200">
              <a:solidFill>
                <a:srgbClr val="FFFE0A"/>
              </a:solidFill>
            </a:endParaRPr>
          </a:p>
          <a:p>
            <a:pPr lvl="0">
              <a:defRPr sz="1800">
                <a:solidFill>
                  <a:srgbClr val="000000"/>
                </a:solidFill>
              </a:defRPr>
            </a:pPr>
            <a:r>
              <a:rPr b="1" sz="3200">
                <a:solidFill>
                  <a:srgbClr val="FFFE0A"/>
                </a:solidFill>
              </a:rPr>
              <a:t>基督的工作 - 信徒的事奉</a:t>
            </a:r>
            <a:endParaRPr b="1" sz="3200">
              <a:solidFill>
                <a:srgbClr val="FFFE0A"/>
              </a:solidFill>
            </a:endParaRPr>
          </a:p>
          <a:p>
            <a:pPr lvl="0">
              <a:defRPr sz="1800">
                <a:solidFill>
                  <a:srgbClr val="000000"/>
                </a:solidFill>
              </a:defRPr>
            </a:pPr>
            <a:r>
              <a:rPr b="1" sz="3200">
                <a:solidFill>
                  <a:srgbClr val="FFFE0A"/>
                </a:solidFill>
              </a:rPr>
              <a:t>基督的順服 - 信徒的順服</a:t>
            </a:r>
            <a:endParaRPr b="1" sz="3200">
              <a:solidFill>
                <a:srgbClr val="FFFE0A"/>
              </a:solidFill>
            </a:endParaRPr>
          </a:p>
          <a:p>
            <a:pPr lvl="0">
              <a:defRPr sz="1800">
                <a:solidFill>
                  <a:srgbClr val="000000"/>
                </a:solidFill>
              </a:defRPr>
            </a:pPr>
            <a:r>
              <a:rPr b="1" sz="3200">
                <a:solidFill>
                  <a:srgbClr val="FFFE0A"/>
                </a:solidFill>
              </a:rPr>
              <a:t>基督的呼召 - 信徒的回應</a:t>
            </a:r>
          </a:p>
        </p:txBody>
      </p:sp>
    </p:spTree>
  </p:cSld>
  <p:clrMapOvr>
    <a:masterClrMapping/>
  </p:clrMapOvr>
  <p:transition spd="med" advClick="1"/>
</p:sld>
</file>

<file path=ppt/slides/slide17.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6" name="Shape 106"/>
          <p:cNvSpPr/>
          <p:nvPr>
            <p:ph type="title"/>
          </p:nvPr>
        </p:nvSpPr>
        <p:spPr>
          <a:xfrm>
            <a:off x="387898" y="458023"/>
            <a:ext cx="8368204" cy="1101533"/>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p>
            <a:pPr lvl="0" defTabSz="636392">
              <a:defRPr sz="1800"/>
            </a:pPr>
            <a:r>
              <a:rPr b="1" sz="4275">
                <a:solidFill>
                  <a:srgbClr val="F9FF14"/>
                </a:solidFill>
              </a:rPr>
              <a:t>补充：</a:t>
            </a:r>
            <a:r>
              <a:rPr b="1" sz="4370">
                <a:solidFill>
                  <a:srgbClr val="F9FF14"/>
                </a:solidFill>
              </a:rPr>
              <a:t>基督的身份</a:t>
            </a:r>
            <a:r>
              <a:rPr b="1" sz="2945">
                <a:solidFill>
                  <a:srgbClr val="F9FF14"/>
                </a:solidFill>
              </a:rPr>
              <a:t>(The Person of Christ)</a:t>
            </a:r>
          </a:p>
        </p:txBody>
      </p:sp>
      <p:sp>
        <p:nvSpPr>
          <p:cNvPr id="107" name="Shape 107"/>
          <p:cNvSpPr/>
          <p:nvPr/>
        </p:nvSpPr>
        <p:spPr>
          <a:xfrm>
            <a:off x="915190" y="1567181"/>
            <a:ext cx="8190180" cy="3176783"/>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p>
            <a:pPr lvl="0">
              <a:defRPr sz="1800">
                <a:solidFill>
                  <a:srgbClr val="000000"/>
                </a:solidFill>
              </a:defRPr>
            </a:pPr>
            <a:r>
              <a:rPr b="1" sz="3000">
                <a:solidFill>
                  <a:srgbClr val="F9F2FF"/>
                </a:solidFill>
              </a:rPr>
              <a:t>-根据圣经和教会传统（四次大公会议），认识基督的身份</a:t>
            </a:r>
            <a:endParaRPr b="1" sz="3000">
              <a:solidFill>
                <a:srgbClr val="F9F2FF"/>
              </a:solidFill>
            </a:endParaRPr>
          </a:p>
          <a:p>
            <a:pPr lvl="0">
              <a:defRPr sz="1800">
                <a:solidFill>
                  <a:srgbClr val="000000"/>
                </a:solidFill>
              </a:defRPr>
            </a:pPr>
            <a:r>
              <a:rPr b="1" sz="3000">
                <a:solidFill>
                  <a:srgbClr val="F9F2FF"/>
                </a:solidFill>
              </a:rPr>
              <a:t>-教会对于基督的思考和神学阐述几乎都是基于对异端和神学错误的纠错和回应</a:t>
            </a:r>
            <a:endParaRPr b="1" sz="3000">
              <a:solidFill>
                <a:srgbClr val="F9F2FF"/>
              </a:solidFill>
            </a:endParaRPr>
          </a:p>
          <a:p>
            <a:pPr lvl="7">
              <a:defRPr sz="1800">
                <a:solidFill>
                  <a:srgbClr val="000000"/>
                </a:solidFill>
              </a:defRPr>
            </a:pPr>
            <a:r>
              <a:rPr b="1" sz="3000">
                <a:solidFill>
                  <a:srgbClr val="F9F2FF"/>
                </a:solidFill>
              </a:rPr>
              <a:t>         </a:t>
            </a:r>
            <a:r>
              <a:rPr b="1" sz="2600">
                <a:solidFill>
                  <a:srgbClr val="ECFF0A"/>
                </a:solidFill>
              </a:rPr>
              <a:t>直到有人把信仰搞错了，教会很少知道她信</a:t>
            </a:r>
            <a:endParaRPr b="1" sz="2600">
              <a:solidFill>
                <a:srgbClr val="ECFF0A"/>
              </a:solidFill>
            </a:endParaRPr>
          </a:p>
          <a:p>
            <a:pPr lvl="7">
              <a:defRPr sz="1800">
                <a:solidFill>
                  <a:srgbClr val="000000"/>
                </a:solidFill>
              </a:defRPr>
            </a:pPr>
            <a:r>
              <a:rPr b="1" sz="2600">
                <a:solidFill>
                  <a:srgbClr val="ECFF0A"/>
                </a:solidFill>
              </a:rPr>
              <a:t>          的是什么   -Stanley Hauerwas</a:t>
            </a:r>
          </a:p>
        </p:txBody>
      </p:sp>
    </p:spTree>
  </p:cSld>
  <p:clrMapOvr>
    <a:masterClrMapping/>
  </p:clrMapOvr>
  <p:transition spd="med" advClick="1"/>
</p:sld>
</file>

<file path=ppt/slides/slide18.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09" name="Shape 109"/>
          <p:cNvSpPr/>
          <p:nvPr>
            <p:ph type="title"/>
          </p:nvPr>
        </p:nvSpPr>
        <p:spPr>
          <a:xfrm>
            <a:off x="146598" y="178623"/>
            <a:ext cx="8368204" cy="1101533"/>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p>
            <a:pPr lvl="0" defTabSz="669887">
              <a:defRPr sz="1800"/>
            </a:pPr>
            <a:r>
              <a:rPr b="1" sz="4600">
                <a:solidFill>
                  <a:srgbClr val="FFFFFF"/>
                </a:solidFill>
              </a:rPr>
              <a:t>尼西亚会议</a:t>
            </a:r>
            <a:r>
              <a:rPr b="1" sz="3600">
                <a:solidFill>
                  <a:srgbClr val="FFFFFF"/>
                </a:solidFill>
              </a:rPr>
              <a:t>(主后325年）</a:t>
            </a:r>
          </a:p>
        </p:txBody>
      </p:sp>
      <p:sp>
        <p:nvSpPr>
          <p:cNvPr id="110" name="Shape 110"/>
          <p:cNvSpPr/>
          <p:nvPr/>
        </p:nvSpPr>
        <p:spPr>
          <a:xfrm>
            <a:off x="476910" y="1414781"/>
            <a:ext cx="8190180" cy="26314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b="1" sz="2800">
                <a:solidFill>
                  <a:srgbClr val="F9F2FF"/>
                </a:solidFill>
              </a:rPr>
              <a:t>-把亚流主义(Arianism)定为异端。</a:t>
            </a:r>
            <a:endParaRPr b="1" sz="2800">
              <a:solidFill>
                <a:srgbClr val="F9F2FF"/>
              </a:solidFill>
            </a:endParaRPr>
          </a:p>
          <a:p>
            <a:pPr lvl="0">
              <a:defRPr sz="1800">
                <a:solidFill>
                  <a:srgbClr val="000000"/>
                </a:solidFill>
              </a:defRPr>
            </a:pPr>
            <a:r>
              <a:rPr b="1" sz="2800">
                <a:solidFill>
                  <a:srgbClr val="F9F2FF"/>
                </a:solidFill>
              </a:rPr>
              <a:t>-亚流主义认为基督作为子，从本体上附属于神和天父，父神是宇宙创造者，子是被造的.父神存在于子之前，子存在于被造之前。基督是完全的人，仅具有部分神性</a:t>
            </a:r>
          </a:p>
        </p:txBody>
      </p:sp>
    </p:spTree>
  </p:cSld>
  <p:clrMapOvr>
    <a:masterClrMapping/>
  </p:clrMapOvr>
  <p:transition spd="med" advClick="1"/>
</p:sld>
</file>

<file path=ppt/slides/slide19.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2" name="Shape 112"/>
          <p:cNvSpPr/>
          <p:nvPr>
            <p:ph type="title"/>
          </p:nvPr>
        </p:nvSpPr>
        <p:spPr>
          <a:xfrm>
            <a:off x="146598" y="178623"/>
            <a:ext cx="8368204" cy="1101533"/>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p>
            <a:pPr lvl="0" defTabSz="669887">
              <a:defRPr sz="1800"/>
            </a:pPr>
            <a:r>
              <a:rPr b="1" sz="4600">
                <a:solidFill>
                  <a:srgbClr val="FFFFFF"/>
                </a:solidFill>
              </a:rPr>
              <a:t>尼西亚会议</a:t>
            </a:r>
            <a:r>
              <a:rPr b="1" sz="3600">
                <a:solidFill>
                  <a:srgbClr val="FFFFFF"/>
                </a:solidFill>
              </a:rPr>
              <a:t>(主后325年）</a:t>
            </a:r>
          </a:p>
        </p:txBody>
      </p:sp>
      <p:sp>
        <p:nvSpPr>
          <p:cNvPr id="113" name="Shape 113"/>
          <p:cNvSpPr/>
          <p:nvPr/>
        </p:nvSpPr>
        <p:spPr>
          <a:xfrm>
            <a:off x="343690" y="1059181"/>
            <a:ext cx="8190180" cy="3663185"/>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a:defRPr sz="1800">
                <a:solidFill>
                  <a:srgbClr val="000000"/>
                </a:solidFill>
              </a:defRPr>
            </a:pPr>
            <a:r>
              <a:rPr b="1" sz="3100" u="sng">
                <a:solidFill>
                  <a:srgbClr val="F9FEFF"/>
                </a:solidFill>
              </a:rPr>
              <a:t>确定基督完全的神性:</a:t>
            </a:r>
            <a:endParaRPr b="1" sz="3100" u="sng">
              <a:solidFill>
                <a:srgbClr val="F9FEFF"/>
              </a:solidFill>
            </a:endParaRPr>
          </a:p>
          <a:p>
            <a:pPr lvl="0">
              <a:defRPr sz="1800">
                <a:solidFill>
                  <a:srgbClr val="000000"/>
                </a:solidFill>
              </a:defRPr>
            </a:pPr>
            <a:r>
              <a:rPr b="1" sz="2900">
                <a:solidFill>
                  <a:srgbClr val="FFFF0E"/>
                </a:solidFill>
              </a:rPr>
              <a:t>“独一主耶稣基督，神的儿子， 上帝的独生子， 在万世以前为父所生；从上帝出来的上帝，从光出来的光，从真上帝出来的真上帝；受生而非被造，与父同质。”</a:t>
            </a:r>
            <a:r>
              <a:rPr b="1" sz="2500">
                <a:solidFill>
                  <a:srgbClr val="FFFF0E"/>
                </a:solidFill>
              </a:rPr>
              <a:t>（路2:11；太14:33；可1:1；路1:35；约1:14，18，3:16，18； 约10:30；约20:31；约一4:9）</a:t>
            </a:r>
          </a:p>
        </p:txBody>
      </p:sp>
    </p:spTree>
  </p:cSld>
  <p:clrMapOvr>
    <a:masterClrMapping/>
  </p:clrMapOvr>
  <p:transition spd="med" advClick="1"/>
</p:sld>
</file>

<file path=ppt/slides/slide20.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5" name="Shape 115"/>
          <p:cNvSpPr/>
          <p:nvPr>
            <p:ph type="title"/>
          </p:nvPr>
        </p:nvSpPr>
        <p:spPr>
          <a:xfrm>
            <a:off x="146598" y="178623"/>
            <a:ext cx="8368204" cy="1101533"/>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p>
            <a:pPr lvl="0" defTabSz="669887">
              <a:defRPr sz="1800"/>
            </a:pPr>
            <a:r>
              <a:rPr b="1" sz="4600">
                <a:solidFill>
                  <a:srgbClr val="FFFFFF"/>
                </a:solidFill>
              </a:rPr>
              <a:t>君士坦丁堡会议 </a:t>
            </a:r>
            <a:r>
              <a:rPr b="1" sz="3900">
                <a:solidFill>
                  <a:srgbClr val="FFFFFF"/>
                </a:solidFill>
              </a:rPr>
              <a:t>(主后381年)</a:t>
            </a:r>
          </a:p>
        </p:txBody>
      </p:sp>
      <p:sp>
        <p:nvSpPr>
          <p:cNvPr id="116" name="Shape 116"/>
          <p:cNvSpPr/>
          <p:nvPr/>
        </p:nvSpPr>
        <p:spPr>
          <a:xfrm>
            <a:off x="476910" y="1173481"/>
            <a:ext cx="8190180" cy="33807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L="280736" indent="-280736">
              <a:buSzPct val="100000"/>
              <a:buChar char="-"/>
              <a:defRPr sz="1800">
                <a:solidFill>
                  <a:srgbClr val="000000"/>
                </a:solidFill>
              </a:defRPr>
            </a:pPr>
            <a:r>
              <a:rPr b="1" sz="2600">
                <a:solidFill>
                  <a:srgbClr val="F9F2FF"/>
                </a:solidFill>
              </a:rPr>
              <a:t>反对亚波里拿留主义（Apollinarianism)</a:t>
            </a:r>
            <a:endParaRPr b="1" sz="2600">
              <a:solidFill>
                <a:srgbClr val="F9F2FF"/>
              </a:solidFill>
            </a:endParaRPr>
          </a:p>
          <a:p>
            <a:pPr lvl="0">
              <a:defRPr sz="1800">
                <a:solidFill>
                  <a:srgbClr val="000000"/>
                </a:solidFill>
              </a:defRPr>
            </a:pPr>
            <a:r>
              <a:rPr b="1" sz="2800">
                <a:solidFill>
                  <a:srgbClr val="F9F2FF"/>
                </a:solidFill>
              </a:rPr>
              <a:t>-</a:t>
            </a:r>
            <a:r>
              <a:rPr b="1" sz="2600">
                <a:solidFill>
                  <a:srgbClr val="F9F2FF"/>
                </a:solidFill>
              </a:rPr>
              <a:t>亚波里拿留主义认为基督虽然有人的身体，但没有完整的人类理性或心智(soul, mind)。只有神的道。 耶稣好像是人 （不是100%人）</a:t>
            </a:r>
            <a:endParaRPr b="1" sz="2600">
              <a:solidFill>
                <a:srgbClr val="F9F2FF"/>
              </a:solidFill>
            </a:endParaRPr>
          </a:p>
          <a:p>
            <a:pPr lvl="0" marL="280736" indent="-280736">
              <a:buSzPct val="100000"/>
              <a:buChar char="-"/>
              <a:defRPr sz="1800">
                <a:solidFill>
                  <a:srgbClr val="000000"/>
                </a:solidFill>
              </a:defRPr>
            </a:pPr>
            <a:r>
              <a:rPr b="1" sz="2600">
                <a:solidFill>
                  <a:srgbClr val="FAFF13"/>
                </a:solidFill>
              </a:rPr>
              <a:t>确立基督完全的人性。</a:t>
            </a:r>
            <a:endParaRPr b="1" sz="2600">
              <a:solidFill>
                <a:srgbClr val="FAFF13"/>
              </a:solidFill>
            </a:endParaRPr>
          </a:p>
          <a:p>
            <a:pPr lvl="0" marL="260684" indent="-260684">
              <a:buSzPct val="100000"/>
              <a:buChar char="-"/>
              <a:defRPr sz="1800">
                <a:solidFill>
                  <a:srgbClr val="000000"/>
                </a:solidFill>
              </a:defRPr>
            </a:pPr>
            <a:r>
              <a:rPr b="1" sz="2600">
                <a:solidFill>
                  <a:srgbClr val="F8FF10"/>
                </a:solidFill>
              </a:rPr>
              <a:t>赎罪问题。</a:t>
            </a:r>
            <a:r>
              <a:rPr b="1" sz="2600">
                <a:solidFill>
                  <a:srgbClr val="F6FF11"/>
                </a:solidFill>
              </a:rPr>
              <a:t>重申：</a:t>
            </a:r>
            <a:r>
              <a:rPr b="1" sz="2600">
                <a:solidFill>
                  <a:srgbClr val="FFFB13"/>
                </a:solidFill>
              </a:rPr>
              <a:t>1）基督与父是相同的；2）圣灵也是完全的神”</a:t>
            </a:r>
          </a:p>
        </p:txBody>
      </p:sp>
    </p:spTree>
  </p:cSld>
  <p:clrMapOvr>
    <a:masterClrMapping/>
  </p:clrMapOvr>
  <p:transition spd="med" advClick="1"/>
</p:sld>
</file>

<file path=ppt/slides/slide21.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18" name="Shape 118"/>
          <p:cNvSpPr/>
          <p:nvPr>
            <p:ph type="title"/>
          </p:nvPr>
        </p:nvSpPr>
        <p:spPr>
          <a:xfrm>
            <a:off x="146598" y="178623"/>
            <a:ext cx="8368204" cy="1101533"/>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p>
            <a:pPr lvl="0" defTabSz="669887">
              <a:defRPr sz="1800"/>
            </a:pPr>
            <a:r>
              <a:rPr b="1" sz="4600">
                <a:solidFill>
                  <a:srgbClr val="FFFFFF"/>
                </a:solidFill>
              </a:rPr>
              <a:t>以弗所会议 </a:t>
            </a:r>
            <a:r>
              <a:rPr b="1" sz="3900">
                <a:solidFill>
                  <a:srgbClr val="FFFFFF"/>
                </a:solidFill>
              </a:rPr>
              <a:t>(主后431年)</a:t>
            </a:r>
          </a:p>
        </p:txBody>
      </p:sp>
      <p:sp>
        <p:nvSpPr>
          <p:cNvPr id="119" name="Shape 119"/>
          <p:cNvSpPr/>
          <p:nvPr/>
        </p:nvSpPr>
        <p:spPr>
          <a:xfrm>
            <a:off x="356390" y="1249682"/>
            <a:ext cx="8431220" cy="36601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L="280736" indent="-280736">
              <a:buSzPct val="100000"/>
              <a:buChar char="-"/>
              <a:defRPr sz="1800">
                <a:solidFill>
                  <a:srgbClr val="000000"/>
                </a:solidFill>
              </a:defRPr>
            </a:pPr>
            <a:r>
              <a:rPr b="1" sz="2900">
                <a:solidFill>
                  <a:srgbClr val="F9F2FF"/>
                </a:solidFill>
              </a:rPr>
              <a:t>反对涅斯托利派。涅斯托利派担心基督的人性和神性混杂在一起，把基督分成两个位格（two persons)</a:t>
            </a:r>
            <a:endParaRPr b="1" sz="2900">
              <a:solidFill>
                <a:srgbClr val="F9F2FF"/>
              </a:solidFill>
            </a:endParaRPr>
          </a:p>
          <a:p>
            <a:pPr lvl="0" marL="280736" indent="-280736">
              <a:buSzPct val="100000"/>
              <a:buChar char="-"/>
              <a:defRPr sz="1800">
                <a:solidFill>
                  <a:srgbClr val="000000"/>
                </a:solidFill>
              </a:defRPr>
            </a:pPr>
            <a:r>
              <a:rPr b="1" sz="2900">
                <a:solidFill>
                  <a:srgbClr val="F6FF14"/>
                </a:solidFill>
              </a:rPr>
              <a:t>确定基督是一个位格 (one person)</a:t>
            </a:r>
            <a:endParaRPr b="1" sz="2900">
              <a:solidFill>
                <a:srgbClr val="F6FF14"/>
              </a:solidFill>
            </a:endParaRPr>
          </a:p>
          <a:p>
            <a:pPr lvl="0" marL="280736" indent="-280736">
              <a:buSzPct val="100000"/>
              <a:buChar char="-"/>
              <a:defRPr sz="1800">
                <a:solidFill>
                  <a:srgbClr val="000000"/>
                </a:solidFill>
              </a:defRPr>
            </a:pPr>
            <a:r>
              <a:rPr b="1" sz="2900">
                <a:solidFill>
                  <a:srgbClr val="FCFF0C"/>
                </a:solidFill>
              </a:rPr>
              <a:t>基督的神性和人性是联合的。耶稣说到自己的时候都是用单数（加4:4； 提前3:16）</a:t>
            </a:r>
            <a:endParaRPr b="1" sz="2900">
              <a:solidFill>
                <a:srgbClr val="FCFF0C"/>
              </a:solidFill>
            </a:endParaRPr>
          </a:p>
          <a:p>
            <a:pPr lvl="0" marL="280736" indent="-280736">
              <a:buSzPct val="100000"/>
              <a:buChar char="-"/>
              <a:defRPr sz="1800">
                <a:solidFill>
                  <a:srgbClr val="000000"/>
                </a:solidFill>
              </a:defRPr>
            </a:pPr>
            <a:r>
              <a:rPr b="1" sz="2900">
                <a:solidFill>
                  <a:srgbClr val="FCFF0C"/>
                </a:solidFill>
              </a:rPr>
              <a:t>在旧约，神用单数和复数（创1:26-27）</a:t>
            </a:r>
          </a:p>
        </p:txBody>
      </p:sp>
    </p:spTree>
  </p:cSld>
  <p:clrMapOvr>
    <a:masterClrMapping/>
  </p:clrMapOvr>
  <p:transition spd="med" advClick="1"/>
</p:sld>
</file>

<file path=ppt/slides/slide22.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1" name="Shape 121"/>
          <p:cNvSpPr/>
          <p:nvPr>
            <p:ph type="title"/>
          </p:nvPr>
        </p:nvSpPr>
        <p:spPr>
          <a:xfrm>
            <a:off x="146598" y="178623"/>
            <a:ext cx="8368204" cy="1101533"/>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p>
            <a:pPr lvl="0" defTabSz="669887">
              <a:defRPr sz="1800"/>
            </a:pPr>
            <a:r>
              <a:rPr b="1" sz="4600">
                <a:solidFill>
                  <a:srgbClr val="FFFFFF"/>
                </a:solidFill>
              </a:rPr>
              <a:t>迦克墩会议</a:t>
            </a:r>
            <a:r>
              <a:rPr b="1" sz="3700">
                <a:solidFill>
                  <a:srgbClr val="FFFFFF"/>
                </a:solidFill>
              </a:rPr>
              <a:t>（主后 451年）</a:t>
            </a:r>
          </a:p>
        </p:txBody>
      </p:sp>
      <p:sp>
        <p:nvSpPr>
          <p:cNvPr id="122" name="Shape 122"/>
          <p:cNvSpPr/>
          <p:nvPr/>
        </p:nvSpPr>
        <p:spPr>
          <a:xfrm>
            <a:off x="356390" y="1249681"/>
            <a:ext cx="8190180" cy="36601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L="280736" indent="-280736">
              <a:buSzPct val="100000"/>
              <a:buChar char="-"/>
              <a:defRPr sz="1800">
                <a:solidFill>
                  <a:srgbClr val="000000"/>
                </a:solidFill>
              </a:defRPr>
            </a:pPr>
            <a:r>
              <a:rPr b="1" sz="2900">
                <a:solidFill>
                  <a:srgbClr val="F9F2FF"/>
                </a:solidFill>
              </a:rPr>
              <a:t>确认基督神人两性 (two natures)</a:t>
            </a:r>
            <a:endParaRPr b="1" sz="2900">
              <a:solidFill>
                <a:srgbClr val="F9F2FF"/>
              </a:solidFill>
            </a:endParaRPr>
          </a:p>
          <a:p>
            <a:pPr lvl="0" marL="280736" indent="-280736">
              <a:buSzPct val="100000"/>
              <a:buChar char="-"/>
              <a:defRPr sz="1800">
                <a:solidFill>
                  <a:srgbClr val="000000"/>
                </a:solidFill>
              </a:defRPr>
            </a:pPr>
            <a:r>
              <a:rPr b="1" sz="2900">
                <a:solidFill>
                  <a:srgbClr val="F9F2FF"/>
                </a:solidFill>
              </a:rPr>
              <a:t>反对欧提奇异端（Eutychianism)-过度强调基督神人两性的统一。认为在基督道成肉身之前，基督是神人两性，道成肉身之后，基督只有一性。既不是神性，也不是人性。</a:t>
            </a:r>
            <a:endParaRPr b="1" sz="2900">
              <a:solidFill>
                <a:srgbClr val="F9F2FF"/>
              </a:solidFill>
            </a:endParaRPr>
          </a:p>
          <a:p>
            <a:pPr lvl="0" marL="280736" indent="-280736">
              <a:buSzPct val="100000"/>
              <a:buChar char="-"/>
              <a:defRPr sz="1800">
                <a:solidFill>
                  <a:srgbClr val="000000"/>
                </a:solidFill>
              </a:defRPr>
            </a:pPr>
            <a:r>
              <a:rPr b="1" sz="2900">
                <a:solidFill>
                  <a:srgbClr val="ECFF09"/>
                </a:solidFill>
              </a:rPr>
              <a:t>基督完成救恩必须有完全的神性和人性</a:t>
            </a:r>
            <a:endParaRPr b="1" sz="2900">
              <a:solidFill>
                <a:srgbClr val="ECFF09"/>
              </a:solidFill>
            </a:endParaRPr>
          </a:p>
        </p:txBody>
      </p:sp>
    </p:spTree>
  </p:cSld>
  <p:clrMapOvr>
    <a:masterClrMapping/>
  </p:clrMapOvr>
  <p:transition spd="med" advClick="1"/>
</p:sld>
</file>

<file path=ppt/slides/slide23.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4" name="Shape 124"/>
          <p:cNvSpPr/>
          <p:nvPr>
            <p:ph type="title"/>
          </p:nvPr>
        </p:nvSpPr>
        <p:spPr>
          <a:xfrm>
            <a:off x="146598" y="178623"/>
            <a:ext cx="8368204" cy="1101533"/>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p>
            <a:pPr lvl="0" defTabSz="669887">
              <a:defRPr sz="1800"/>
            </a:pPr>
            <a:r>
              <a:rPr b="1" sz="4600">
                <a:solidFill>
                  <a:srgbClr val="FFFFFF"/>
                </a:solidFill>
              </a:rPr>
              <a:t>迦克墩会议</a:t>
            </a:r>
            <a:r>
              <a:rPr b="1" sz="3700">
                <a:solidFill>
                  <a:srgbClr val="FFFFFF"/>
                </a:solidFill>
              </a:rPr>
              <a:t>（主后451年）</a:t>
            </a:r>
          </a:p>
        </p:txBody>
      </p:sp>
      <p:sp>
        <p:nvSpPr>
          <p:cNvPr id="125" name="Shape 125"/>
          <p:cNvSpPr/>
          <p:nvPr/>
        </p:nvSpPr>
        <p:spPr>
          <a:xfrm>
            <a:off x="476910" y="1211581"/>
            <a:ext cx="8190180" cy="3660137"/>
          </a:xfrm>
          <a:prstGeom prst="rect">
            <a:avLst/>
          </a:prstGeom>
          <a:ln w="12700">
            <a:miter lim="400000"/>
          </a:ln>
          <a:extLst>
            <a:ext uri="{C572A759-6A51-4108-AA02-DFA0A04FC94B}">
              <ma14:wrappingTextBoxFlag xmlns:ma14="http://schemas.microsoft.com/office/mac/drawingml/2011/main" val="1"/>
            </a:ext>
          </a:extLst>
        </p:spPr>
        <p:txBody>
          <a:bodyPr lIns="0" tIns="0" rIns="0" bIns="0">
            <a:spAutoFit/>
          </a:bodyPr>
          <a:lstStyle/>
          <a:p>
            <a:pPr lvl="0" marL="280736" indent="-280736">
              <a:buSzPct val="100000"/>
              <a:buChar char="-"/>
              <a:defRPr sz="1800">
                <a:solidFill>
                  <a:srgbClr val="000000"/>
                </a:solidFill>
              </a:defRPr>
            </a:pPr>
            <a:r>
              <a:rPr b="1" sz="2900">
                <a:solidFill>
                  <a:srgbClr val="F9F2FF"/>
                </a:solidFill>
              </a:rPr>
              <a:t>迦克墩会议确认：</a:t>
            </a:r>
            <a:r>
              <a:rPr b="1" sz="2900">
                <a:solidFill>
                  <a:srgbClr val="F9FF10"/>
                </a:solidFill>
              </a:rPr>
              <a:t>一个位格，神人二性。神性不变成人性，人性不变成神性。基督在神性上与父同质；在人性上与我们同质（只是没有罪）</a:t>
            </a:r>
            <a:endParaRPr b="1" sz="2900">
              <a:solidFill>
                <a:srgbClr val="F9FF10"/>
              </a:solidFill>
            </a:endParaRPr>
          </a:p>
          <a:p>
            <a:pPr lvl="0" marL="280736" indent="-280736">
              <a:buSzPct val="100000"/>
              <a:buChar char="-"/>
              <a:defRPr sz="1800">
                <a:solidFill>
                  <a:srgbClr val="000000"/>
                </a:solidFill>
              </a:defRPr>
            </a:pPr>
            <a:r>
              <a:rPr b="1" sz="2900">
                <a:solidFill>
                  <a:srgbClr val="F9FF10"/>
                </a:solidFill>
              </a:rPr>
              <a:t>不是50%人，50%神；是100%人，100%神</a:t>
            </a:r>
            <a:endParaRPr b="1" sz="2900">
              <a:solidFill>
                <a:srgbClr val="FFF911"/>
              </a:solidFill>
            </a:endParaRPr>
          </a:p>
          <a:p>
            <a:pPr lvl="0" marL="280736" indent="-280736">
              <a:buSzPct val="100000"/>
              <a:buChar char="-"/>
              <a:defRPr sz="1800">
                <a:solidFill>
                  <a:srgbClr val="000000"/>
                </a:solidFill>
              </a:defRPr>
            </a:pPr>
            <a:r>
              <a:rPr b="1" sz="2900">
                <a:solidFill>
                  <a:srgbClr val="FF0C16"/>
                </a:solidFill>
              </a:rPr>
              <a:t>不混乱(without confusion); 不改变(without change); 不分割 (without division); 不分离(without separation)</a:t>
            </a:r>
          </a:p>
        </p:txBody>
      </p:sp>
    </p:spTree>
  </p:cSld>
  <p:clrMapOvr>
    <a:masterClrMapping/>
  </p:clrMapOvr>
  <p:transition spd="med" advClick="1"/>
</p:sld>
</file>

<file path=ppt/slides/slide24.xml><?xml version="1.0" encoding="utf-8"?>
<p:sld xmlns:a="http://schemas.openxmlformats.org/drawingml/2006/main" xmlns:r="http://schemas.openxmlformats.org/officeDocument/2006/relationships" xmlns:p="http://schemas.openxmlformats.org/presentationml/2006/main" showMasterSp="1" showMasterPhAnim="1">
  <p:cSld>
    <p:spTree>
      <p:nvGrpSpPr>
        <p:cNvPr id="1" name=""/>
        <p:cNvGrpSpPr/>
        <p:nvPr/>
      </p:nvGrpSpPr>
      <p:grpSpPr>
        <a:xfrm>
          <a:off x="0" y="0"/>
          <a:ext cx="0" cy="0"/>
          <a:chOff x="0" y="0"/>
          <a:chExt cx="0" cy="0"/>
        </a:xfrm>
      </p:grpSpPr>
      <p:sp>
        <p:nvSpPr>
          <p:cNvPr id="127" name="Shape 127"/>
          <p:cNvSpPr/>
          <p:nvPr/>
        </p:nvSpPr>
        <p:spPr>
          <a:xfrm>
            <a:off x="6287836" y="3261564"/>
            <a:ext cx="1327070" cy="689394"/>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C050F"/>
          </a:solidFill>
          <a:ln w="38100">
            <a:solidFill>
              <a:srgbClr val="F9FEFF"/>
            </a:solidFill>
            <a:miter lim="400000"/>
          </a:ln>
          <a:effectLst>
            <a:outerShdw sx="100000" sy="100000" kx="0" ky="0" algn="b" rotWithShape="0" blurRad="38100" dist="23000" dir="5400000">
              <a:srgbClr val="000000">
                <a:alpha val="35000"/>
              </a:srgbClr>
            </a:outerShdw>
          </a:effectLst>
        </p:spPr>
        <p:txBody>
          <a:bodyPr lIns="0" tIns="0" rIns="0" bIns="0" anchor="ctr"/>
          <a:lstStyle/>
          <a:p>
            <a:pPr lvl="0"/>
          </a:p>
        </p:txBody>
      </p:sp>
      <p:sp>
        <p:nvSpPr>
          <p:cNvPr id="128" name="Shape 128"/>
          <p:cNvSpPr/>
          <p:nvPr/>
        </p:nvSpPr>
        <p:spPr>
          <a:xfrm>
            <a:off x="825688" y="3140996"/>
            <a:ext cx="1744683" cy="752730"/>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C050F"/>
          </a:solidFill>
          <a:ln w="38100">
            <a:solidFill>
              <a:srgbClr val="F9FEFF"/>
            </a:solidFill>
            <a:miter lim="400000"/>
          </a:ln>
          <a:effectLst>
            <a:outerShdw sx="100000" sy="100000" kx="0" ky="0" algn="b" rotWithShape="0" blurRad="38100" dist="23000" dir="5400000">
              <a:srgbClr val="000000">
                <a:alpha val="35000"/>
              </a:srgbClr>
            </a:outerShdw>
          </a:effectLst>
        </p:spPr>
        <p:txBody>
          <a:bodyPr lIns="0" tIns="0" rIns="0" bIns="0" anchor="ctr"/>
          <a:lstStyle/>
          <a:p>
            <a:pPr lvl="0"/>
          </a:p>
        </p:txBody>
      </p:sp>
      <p:sp>
        <p:nvSpPr>
          <p:cNvPr id="129" name="Shape 129"/>
          <p:cNvSpPr/>
          <p:nvPr/>
        </p:nvSpPr>
        <p:spPr>
          <a:xfrm>
            <a:off x="997883" y="1717562"/>
            <a:ext cx="1262082" cy="729815"/>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C050F"/>
          </a:solidFill>
          <a:ln w="38100">
            <a:solidFill>
              <a:srgbClr val="F9FEFF"/>
            </a:solidFill>
            <a:miter lim="400000"/>
          </a:ln>
          <a:effectLst>
            <a:outerShdw sx="100000" sy="100000" kx="0" ky="0" algn="b" rotWithShape="0" blurRad="38100" dist="23000" dir="5400000">
              <a:srgbClr val="000000">
                <a:alpha val="35000"/>
              </a:srgbClr>
            </a:outerShdw>
          </a:effectLst>
        </p:spPr>
        <p:txBody>
          <a:bodyPr lIns="0" tIns="0" rIns="0" bIns="0" anchor="ctr"/>
          <a:lstStyle/>
          <a:p>
            <a:pPr lvl="0"/>
          </a:p>
        </p:txBody>
      </p:sp>
      <p:sp>
        <p:nvSpPr>
          <p:cNvPr id="130" name="Shape 130"/>
          <p:cNvSpPr/>
          <p:nvPr/>
        </p:nvSpPr>
        <p:spPr>
          <a:xfrm>
            <a:off x="6402136" y="1680582"/>
            <a:ext cx="1327070" cy="689394"/>
          </a:xfrm>
          <a:custGeom>
            <a:avLst/>
            <a:gdLst/>
            <a:ahLst/>
            <a:cxnLst>
              <a:cxn ang="0">
                <a:pos x="wd2" y="hd2"/>
              </a:cxn>
              <a:cxn ang="5400000">
                <a:pos x="wd2" y="hd2"/>
              </a:cxn>
              <a:cxn ang="10800000">
                <a:pos x="wd2" y="hd2"/>
              </a:cxn>
              <a:cxn ang="16200000">
                <a:pos x="wd2" y="hd2"/>
              </a:cxn>
            </a:cxnLst>
            <a:rect l="0" t="0" r="r" b="b"/>
            <a:pathLst>
              <a:path w="19679" h="19679" fill="norm" stroke="1"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7C050F"/>
          </a:solidFill>
          <a:ln w="38100">
            <a:solidFill>
              <a:srgbClr val="F9FEFF"/>
            </a:solidFill>
            <a:miter lim="400000"/>
          </a:ln>
          <a:effectLst>
            <a:outerShdw sx="100000" sy="100000" kx="0" ky="0" algn="b" rotWithShape="0" blurRad="38100" dist="23000" dir="5400000">
              <a:srgbClr val="000000">
                <a:alpha val="35000"/>
              </a:srgbClr>
            </a:outerShdw>
          </a:effectLst>
        </p:spPr>
        <p:txBody>
          <a:bodyPr lIns="0" tIns="0" rIns="0" bIns="0" anchor="ctr"/>
          <a:lstStyle/>
          <a:p>
            <a:pPr lvl="0"/>
          </a:p>
        </p:txBody>
      </p:sp>
      <p:sp>
        <p:nvSpPr>
          <p:cNvPr id="131" name="Shape 131"/>
          <p:cNvSpPr/>
          <p:nvPr/>
        </p:nvSpPr>
        <p:spPr>
          <a:xfrm>
            <a:off x="3251200" y="2402969"/>
            <a:ext cx="2400300" cy="729816"/>
          </a:xfrm>
          <a:prstGeom prst="rect">
            <a:avLst/>
          </a:prstGeom>
          <a:solidFill>
            <a:srgbClr val="B3091A"/>
          </a:solidFill>
          <a:ln w="38100">
            <a:solidFill>
              <a:srgbClr val="FEFAFF"/>
            </a:solidFill>
          </a:ln>
          <a:effectLst>
            <a:outerShdw sx="100000" sy="100000" kx="0" ky="0" algn="b" rotWithShape="0" blurRad="38100" dist="23000" dir="5400000">
              <a:srgbClr val="000000">
                <a:alpha val="35000"/>
              </a:srgbClr>
            </a:outerShdw>
          </a:effectLst>
        </p:spPr>
        <p:txBody>
          <a:bodyPr lIns="0" tIns="0" rIns="0" bIns="0" anchor="ctr"/>
          <a:lstStyle/>
          <a:p>
            <a:pPr lvl="0"/>
          </a:p>
        </p:txBody>
      </p:sp>
      <p:sp>
        <p:nvSpPr>
          <p:cNvPr id="132" name="Shape 132"/>
          <p:cNvSpPr/>
          <p:nvPr/>
        </p:nvSpPr>
        <p:spPr>
          <a:xfrm>
            <a:off x="5600699" y="4029974"/>
            <a:ext cx="2387601" cy="752731"/>
          </a:xfrm>
          <a:prstGeom prst="rect">
            <a:avLst/>
          </a:prstGeom>
          <a:solidFill>
            <a:srgbClr val="00517C"/>
          </a:solidFill>
          <a:ln w="38100">
            <a:solidFill>
              <a:srgbClr val="FFFAFE"/>
            </a:solidFill>
          </a:ln>
          <a:effectLst>
            <a:outerShdw sx="100000" sy="100000" kx="0" ky="0" algn="b" rotWithShape="0" blurRad="38100" dist="23000" dir="5400000">
              <a:srgbClr val="000000">
                <a:alpha val="35000"/>
              </a:srgbClr>
            </a:outerShdw>
          </a:effectLst>
        </p:spPr>
        <p:txBody>
          <a:bodyPr lIns="0" tIns="0" rIns="0" bIns="0" anchor="ctr"/>
          <a:lstStyle/>
          <a:p>
            <a:pPr lvl="0"/>
          </a:p>
        </p:txBody>
      </p:sp>
      <p:sp>
        <p:nvSpPr>
          <p:cNvPr id="133" name="Shape 133"/>
          <p:cNvSpPr/>
          <p:nvPr/>
        </p:nvSpPr>
        <p:spPr>
          <a:xfrm>
            <a:off x="248195" y="3969507"/>
            <a:ext cx="2899669" cy="809731"/>
          </a:xfrm>
          <a:prstGeom prst="rect">
            <a:avLst/>
          </a:prstGeom>
          <a:solidFill>
            <a:srgbClr val="00517C"/>
          </a:solidFill>
          <a:ln w="38100">
            <a:solidFill>
              <a:srgbClr val="FFF9FD"/>
            </a:solidFill>
            <a:miter lim="400000"/>
          </a:ln>
          <a:effectLst>
            <a:outerShdw sx="100000" sy="100000" kx="0" ky="0" algn="b" rotWithShape="0" blurRad="38100" dist="23000" dir="5400000">
              <a:srgbClr val="000000">
                <a:alpha val="35000"/>
              </a:srgbClr>
            </a:outerShdw>
          </a:effectLst>
        </p:spPr>
        <p:txBody>
          <a:bodyPr lIns="0" tIns="0" rIns="0" bIns="0" anchor="ctr"/>
          <a:lstStyle/>
          <a:p>
            <a:pPr lvl="0"/>
          </a:p>
        </p:txBody>
      </p:sp>
      <p:sp>
        <p:nvSpPr>
          <p:cNvPr id="134" name="Shape 134"/>
          <p:cNvSpPr/>
          <p:nvPr/>
        </p:nvSpPr>
        <p:spPr>
          <a:xfrm>
            <a:off x="4979193" y="671409"/>
            <a:ext cx="3414433" cy="981274"/>
          </a:xfrm>
          <a:prstGeom prst="rect">
            <a:avLst/>
          </a:prstGeom>
          <a:solidFill>
            <a:srgbClr val="005380"/>
          </a:solidFill>
          <a:ln w="38100">
            <a:solidFill>
              <a:srgbClr val="FFFBF5"/>
            </a:solidFill>
            <a:miter lim="400000"/>
          </a:ln>
          <a:effectLst>
            <a:outerShdw sx="100000" sy="100000" kx="0" ky="0" algn="b" rotWithShape="0" blurRad="38100" dist="23000" dir="5400000">
              <a:srgbClr val="000000">
                <a:alpha val="35000"/>
              </a:srgbClr>
            </a:outerShdw>
          </a:effectLst>
        </p:spPr>
        <p:txBody>
          <a:bodyPr lIns="0" tIns="0" rIns="0" bIns="0" anchor="ctr"/>
          <a:lstStyle/>
          <a:p>
            <a:pPr lvl="0"/>
          </a:p>
        </p:txBody>
      </p:sp>
      <p:sp>
        <p:nvSpPr>
          <p:cNvPr id="135" name="Shape 135"/>
          <p:cNvSpPr/>
          <p:nvPr/>
        </p:nvSpPr>
        <p:spPr>
          <a:xfrm>
            <a:off x="235063" y="704850"/>
            <a:ext cx="4094834" cy="914392"/>
          </a:xfrm>
          <a:prstGeom prst="rect">
            <a:avLst/>
          </a:prstGeom>
          <a:solidFill>
            <a:srgbClr val="00517C"/>
          </a:solidFill>
          <a:ln w="38100">
            <a:solidFill>
              <a:srgbClr val="F9FFF3"/>
            </a:solidFill>
            <a:miter lim="400000"/>
          </a:ln>
          <a:effectLst>
            <a:outerShdw sx="100000" sy="100000" kx="0" ky="0" algn="b" rotWithShape="0" blurRad="38100" dist="23000" dir="5400000">
              <a:srgbClr val="000000">
                <a:alpha val="35000"/>
              </a:srgbClr>
            </a:outerShdw>
          </a:effectLst>
        </p:spPr>
        <p:txBody>
          <a:bodyPr lIns="0" tIns="0" rIns="0" bIns="0" anchor="ctr"/>
          <a:lstStyle/>
          <a:p>
            <a:pPr lvl="0"/>
          </a:p>
        </p:txBody>
      </p:sp>
      <p:sp>
        <p:nvSpPr>
          <p:cNvPr id="136" name="Shape 136"/>
          <p:cNvSpPr/>
          <p:nvPr>
            <p:ph type="title"/>
          </p:nvPr>
        </p:nvSpPr>
        <p:spPr>
          <a:xfrm>
            <a:off x="3443181" y="2506096"/>
            <a:ext cx="2425701" cy="835131"/>
          </a:xfrm>
          <a:prstGeom prst="rect">
            <a:avLst/>
          </a:prstGeom>
          <a:extLst>
            <a:ext uri="{C572A759-6A51-4108-AA02-DFA0A04FC94B}">
              <ma14:wrappingTextBoxFlag xmlns:ma14="http://schemas.microsoft.com/office/mac/drawingml/2011/main" val="1"/>
            </a:ext>
          </a:extLst>
        </p:spPr>
        <p:txBody>
          <a:bodyPr lIns="0" tIns="0" rIns="0" bIns="0" anchor="t">
            <a:normAutofit fontScale="100000" lnSpcReduction="0"/>
          </a:bodyPr>
          <a:lstStyle>
            <a:lvl1pPr defTabSz="669887">
              <a:defRPr b="1" sz="3000">
                <a:solidFill>
                  <a:srgbClr val="FFFFFF"/>
                </a:solidFill>
              </a:defRPr>
            </a:lvl1pPr>
          </a:lstStyle>
          <a:p>
            <a:pPr lvl="0">
              <a:defRPr b="0" sz="1800">
                <a:solidFill>
                  <a:srgbClr val="000000"/>
                </a:solidFill>
              </a:defRPr>
            </a:pPr>
            <a:r>
              <a:rPr b="1" sz="3000">
                <a:solidFill>
                  <a:srgbClr val="FFFFFF"/>
                </a:solidFill>
              </a:rPr>
              <a:t>正统基督论</a:t>
            </a:r>
          </a:p>
        </p:txBody>
      </p:sp>
      <p:sp>
        <p:nvSpPr>
          <p:cNvPr id="137" name="Shape 137"/>
          <p:cNvSpPr/>
          <p:nvPr/>
        </p:nvSpPr>
        <p:spPr>
          <a:xfrm>
            <a:off x="276478" y="793570"/>
            <a:ext cx="3783404" cy="853437"/>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lvl="0">
              <a:defRPr sz="1800">
                <a:solidFill>
                  <a:srgbClr val="000000"/>
                </a:solidFill>
              </a:defRPr>
            </a:pPr>
            <a:r>
              <a:rPr b="1" sz="2200">
                <a:solidFill>
                  <a:srgbClr val="FFFFFF"/>
                </a:solidFill>
              </a:rPr>
              <a:t>幻影说 - 不具备人性</a:t>
            </a:r>
            <a:endParaRPr b="1" sz="2200">
              <a:solidFill>
                <a:srgbClr val="FFFFFF"/>
              </a:solidFill>
            </a:endParaRPr>
          </a:p>
          <a:p>
            <a:pPr lvl="0">
              <a:defRPr sz="1800">
                <a:solidFill>
                  <a:srgbClr val="000000"/>
                </a:solidFill>
              </a:defRPr>
            </a:pPr>
            <a:r>
              <a:rPr b="1" sz="2200">
                <a:solidFill>
                  <a:srgbClr val="FFFFFF"/>
                </a:solidFill>
              </a:rPr>
              <a:t>亚波里拿留主义- 不是100%人</a:t>
            </a:r>
          </a:p>
        </p:txBody>
      </p:sp>
      <p:sp>
        <p:nvSpPr>
          <p:cNvPr id="138" name="Shape 138"/>
          <p:cNvSpPr/>
          <p:nvPr/>
        </p:nvSpPr>
        <p:spPr>
          <a:xfrm>
            <a:off x="5074380" y="735327"/>
            <a:ext cx="3146432" cy="853437"/>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p>
            <a:pPr lvl="0">
              <a:defRPr sz="1800">
                <a:solidFill>
                  <a:srgbClr val="000000"/>
                </a:solidFill>
              </a:defRPr>
            </a:pPr>
            <a:r>
              <a:rPr b="1" sz="2200">
                <a:solidFill>
                  <a:srgbClr val="FFFFFF"/>
                </a:solidFill>
              </a:rPr>
              <a:t>伊便尼主义- 不具备神性</a:t>
            </a:r>
            <a:endParaRPr b="1" sz="2200">
              <a:solidFill>
                <a:srgbClr val="FFFFFF"/>
              </a:solidFill>
            </a:endParaRPr>
          </a:p>
          <a:p>
            <a:pPr lvl="0">
              <a:defRPr sz="1800">
                <a:solidFill>
                  <a:srgbClr val="000000"/>
                </a:solidFill>
              </a:defRPr>
            </a:pPr>
            <a:r>
              <a:rPr b="1" sz="2200">
                <a:solidFill>
                  <a:srgbClr val="FFFFFF"/>
                </a:solidFill>
              </a:rPr>
              <a:t>亚留主义 - 不是100%神</a:t>
            </a:r>
          </a:p>
        </p:txBody>
      </p:sp>
      <p:sp>
        <p:nvSpPr>
          <p:cNvPr id="139" name="Shape 139"/>
          <p:cNvSpPr/>
          <p:nvPr/>
        </p:nvSpPr>
        <p:spPr>
          <a:xfrm>
            <a:off x="264514" y="4138154"/>
            <a:ext cx="2867031" cy="4724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b="1" sz="2200">
                <a:solidFill>
                  <a:srgbClr val="F7F9FF"/>
                </a:solidFill>
              </a:defRPr>
            </a:lvl1pPr>
          </a:lstStyle>
          <a:p>
            <a:pPr lvl="0">
              <a:defRPr b="0" sz="1800">
                <a:solidFill>
                  <a:srgbClr val="000000"/>
                </a:solidFill>
              </a:defRPr>
            </a:pPr>
            <a:r>
              <a:rPr b="1" sz="2200">
                <a:solidFill>
                  <a:srgbClr val="F7F9FF"/>
                </a:solidFill>
              </a:rPr>
              <a:t>涅斯托利派 - 两个位格</a:t>
            </a:r>
          </a:p>
        </p:txBody>
      </p:sp>
      <p:sp>
        <p:nvSpPr>
          <p:cNvPr id="140" name="Shape 140"/>
          <p:cNvSpPr/>
          <p:nvPr/>
        </p:nvSpPr>
        <p:spPr>
          <a:xfrm>
            <a:off x="5640384" y="4119104"/>
            <a:ext cx="2308232" cy="5105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defTabSz="457200">
              <a:lnSpc>
                <a:spcPct val="115000"/>
              </a:lnSpc>
              <a:defRPr b="1" sz="2200">
                <a:solidFill>
                  <a:srgbClr val="FFFFFF"/>
                </a:solidFill>
                <a:uFill>
                  <a:solidFill/>
                </a:uFill>
                <a:latin typeface="Arial"/>
                <a:ea typeface="Arial"/>
                <a:cs typeface="Arial"/>
                <a:sym typeface="Arial"/>
              </a:defRPr>
            </a:lvl1pPr>
          </a:lstStyle>
          <a:p>
            <a:pPr lvl="0">
              <a:defRPr b="0" sz="1800">
                <a:solidFill>
                  <a:srgbClr val="000000"/>
                </a:solidFill>
                <a:uFillTx/>
              </a:defRPr>
            </a:pPr>
            <a:r>
              <a:rPr b="1" sz="2200">
                <a:solidFill>
                  <a:srgbClr val="FFFFFF"/>
                </a:solidFill>
                <a:uFill>
                  <a:solidFill/>
                </a:uFill>
              </a:rPr>
              <a:t>欧提奇异端 - 一性</a:t>
            </a:r>
          </a:p>
        </p:txBody>
      </p:sp>
      <p:sp>
        <p:nvSpPr>
          <p:cNvPr id="141" name="Shape 141"/>
          <p:cNvSpPr/>
          <p:nvPr/>
        </p:nvSpPr>
        <p:spPr>
          <a:xfrm>
            <a:off x="6477790" y="1789060"/>
            <a:ext cx="1175762" cy="472437"/>
          </a:xfrm>
          <a:prstGeom prst="rect">
            <a:avLst/>
          </a:prstGeom>
          <a:ln w="12700">
            <a:miter lim="400000"/>
          </a:ln>
          <a:extLst>
            <a:ext uri="{C572A759-6A51-4108-AA02-DFA0A04FC94B}">
              <ma14:wrappingTextBoxFlag xmlns:ma14="http://schemas.microsoft.com/office/mac/drawingml/2011/main" val="1"/>
            </a:ext>
          </a:extLst>
        </p:spPr>
        <p:txBody>
          <a:bodyPr lIns="45718" tIns="45718" rIns="45718" bIns="45718">
            <a:spAutoFit/>
          </a:bodyPr>
          <a:lstStyle>
            <a:lvl1pPr>
              <a:defRPr b="1" sz="2200">
                <a:solidFill>
                  <a:srgbClr val="FEFEFF"/>
                </a:solidFill>
              </a:defRPr>
            </a:lvl1pPr>
          </a:lstStyle>
          <a:p>
            <a:pPr lvl="0">
              <a:defRPr b="0" sz="1800">
                <a:solidFill>
                  <a:srgbClr val="000000"/>
                </a:solidFill>
              </a:defRPr>
            </a:pPr>
            <a:r>
              <a:rPr b="1" sz="2200">
                <a:solidFill>
                  <a:srgbClr val="FEFEFF"/>
                </a:solidFill>
              </a:rPr>
              <a:t>100% 神</a:t>
            </a:r>
          </a:p>
        </p:txBody>
      </p:sp>
      <p:sp>
        <p:nvSpPr>
          <p:cNvPr id="142" name="Shape 142"/>
          <p:cNvSpPr/>
          <p:nvPr/>
        </p:nvSpPr>
        <p:spPr>
          <a:xfrm flipV="1">
            <a:off x="5604271" y="2062062"/>
            <a:ext cx="810966" cy="327027"/>
          </a:xfrm>
          <a:prstGeom prst="line">
            <a:avLst/>
          </a:prstGeom>
          <a:ln w="38100">
            <a:solidFill>
              <a:srgbClr val="F0F3FF"/>
            </a:solidFill>
          </a:ln>
          <a:effectLst>
            <a:outerShdw sx="100000" sy="100000" kx="0" ky="0" algn="b" rotWithShape="0" blurRad="38100" dist="23000" dir="5400000">
              <a:srgbClr val="000000">
                <a:alpha val="35000"/>
              </a:srgbClr>
            </a:outerShdw>
          </a:effectLst>
        </p:spPr>
        <p:txBody>
          <a:bodyPr lIns="0" tIns="0" rIns="0" bIns="0"/>
          <a:lstStyle/>
          <a:p>
            <a:pPr lvl="0" defTabSz="457200">
              <a:defRPr sz="1200">
                <a:solidFill>
                  <a:srgbClr val="000000"/>
                </a:solidFill>
              </a:defRPr>
            </a:pPr>
          </a:p>
        </p:txBody>
      </p:sp>
      <p:sp>
        <p:nvSpPr>
          <p:cNvPr id="143" name="Shape 143"/>
          <p:cNvSpPr/>
          <p:nvPr/>
        </p:nvSpPr>
        <p:spPr>
          <a:xfrm>
            <a:off x="1110149" y="1852696"/>
            <a:ext cx="1175761" cy="472437"/>
          </a:xfrm>
          <a:prstGeom prst="rect">
            <a:avLst/>
          </a:prstGeom>
          <a:ln w="12700">
            <a:miter lim="400000"/>
          </a:ln>
          <a:extLst>
            <a:ext uri="{C572A759-6A51-4108-AA02-DFA0A04FC94B}">
              <ma14:wrappingTextBoxFlag xmlns:ma14="http://schemas.microsoft.com/office/mac/drawingml/2011/main" val="1"/>
            </a:ext>
          </a:extLst>
        </p:spPr>
        <p:txBody>
          <a:bodyPr wrap="none" lIns="0" tIns="0" rIns="0" bIns="0">
            <a:spAutoFit/>
          </a:bodyPr>
          <a:lstStyle>
            <a:lvl1pPr>
              <a:defRPr b="1" sz="2200">
                <a:solidFill>
                  <a:srgbClr val="FEFEFF"/>
                </a:solidFill>
              </a:defRPr>
            </a:lvl1pPr>
          </a:lstStyle>
          <a:p>
            <a:pPr lvl="0">
              <a:defRPr b="0" sz="1800">
                <a:solidFill>
                  <a:srgbClr val="000000"/>
                </a:solidFill>
              </a:defRPr>
            </a:pPr>
            <a:r>
              <a:rPr b="1" sz="2200">
                <a:solidFill>
                  <a:srgbClr val="FEFEFF"/>
                </a:solidFill>
              </a:rPr>
              <a:t>100% 人</a:t>
            </a:r>
          </a:p>
        </p:txBody>
      </p:sp>
      <p:sp>
        <p:nvSpPr>
          <p:cNvPr id="144" name="Shape 144"/>
          <p:cNvSpPr/>
          <p:nvPr/>
        </p:nvSpPr>
        <p:spPr>
          <a:xfrm>
            <a:off x="2297518" y="2069901"/>
            <a:ext cx="915583" cy="311350"/>
          </a:xfrm>
          <a:prstGeom prst="line">
            <a:avLst/>
          </a:prstGeom>
          <a:ln w="38100">
            <a:solidFill>
              <a:srgbClr val="F5F6FF"/>
            </a:solidFill>
          </a:ln>
          <a:effectLst>
            <a:outerShdw sx="100000" sy="100000" kx="0" ky="0" algn="b" rotWithShape="0" blurRad="38100" dist="23000" dir="5400000">
              <a:srgbClr val="000000">
                <a:alpha val="35000"/>
              </a:srgbClr>
            </a:outerShdw>
          </a:effectLst>
        </p:spPr>
        <p:txBody>
          <a:bodyPr lIns="0" tIns="0" rIns="0" bIns="0"/>
          <a:lstStyle/>
          <a:p>
            <a:pPr lvl="0" defTabSz="457200">
              <a:defRPr sz="1200">
                <a:solidFill>
                  <a:srgbClr val="000000"/>
                </a:solidFill>
              </a:defRPr>
            </a:pPr>
          </a:p>
        </p:txBody>
      </p:sp>
      <p:sp>
        <p:nvSpPr>
          <p:cNvPr id="145" name="Shape 145"/>
          <p:cNvSpPr/>
          <p:nvPr/>
        </p:nvSpPr>
        <p:spPr>
          <a:xfrm>
            <a:off x="1080265" y="3281143"/>
            <a:ext cx="1221737" cy="4724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b="1" sz="2200">
                <a:solidFill>
                  <a:srgbClr val="F4F5FF"/>
                </a:solidFill>
              </a:defRPr>
            </a:lvl1pPr>
          </a:lstStyle>
          <a:p>
            <a:pPr lvl="0">
              <a:defRPr b="0" sz="1800">
                <a:solidFill>
                  <a:srgbClr val="000000"/>
                </a:solidFill>
              </a:defRPr>
            </a:pPr>
            <a:r>
              <a:rPr b="1" sz="2200">
                <a:solidFill>
                  <a:srgbClr val="F4F5FF"/>
                </a:solidFill>
              </a:rPr>
              <a:t>一个位格</a:t>
            </a:r>
          </a:p>
        </p:txBody>
      </p:sp>
      <p:sp>
        <p:nvSpPr>
          <p:cNvPr id="146" name="Shape 146"/>
          <p:cNvSpPr/>
          <p:nvPr/>
        </p:nvSpPr>
        <p:spPr>
          <a:xfrm flipV="1">
            <a:off x="2620901" y="3150621"/>
            <a:ext cx="572872" cy="242133"/>
          </a:xfrm>
          <a:prstGeom prst="line">
            <a:avLst/>
          </a:prstGeom>
          <a:ln w="38100">
            <a:solidFill>
              <a:srgbClr val="FCEFFF"/>
            </a:solidFill>
          </a:ln>
          <a:effectLst>
            <a:outerShdw sx="100000" sy="100000" kx="0" ky="0" algn="b" rotWithShape="0" blurRad="38100" dist="23000" dir="5400000">
              <a:srgbClr val="000000">
                <a:alpha val="35000"/>
              </a:srgbClr>
            </a:outerShdw>
          </a:effectLst>
        </p:spPr>
        <p:txBody>
          <a:bodyPr lIns="0" tIns="0" rIns="0" bIns="0"/>
          <a:lstStyle/>
          <a:p>
            <a:pPr lvl="0" defTabSz="457200">
              <a:defRPr sz="1200">
                <a:solidFill>
                  <a:srgbClr val="000000"/>
                </a:solidFill>
              </a:defRPr>
            </a:pPr>
          </a:p>
        </p:txBody>
      </p:sp>
      <p:sp>
        <p:nvSpPr>
          <p:cNvPr id="147" name="Shape 147"/>
          <p:cNvSpPr/>
          <p:nvPr/>
        </p:nvSpPr>
        <p:spPr>
          <a:xfrm>
            <a:off x="6619903" y="3370043"/>
            <a:ext cx="662937" cy="472437"/>
          </a:xfrm>
          <a:prstGeom prst="rect">
            <a:avLst/>
          </a:prstGeom>
          <a:ln w="12700">
            <a:miter lim="400000"/>
          </a:ln>
          <a:extLst>
            <a:ext uri="{C572A759-6A51-4108-AA02-DFA0A04FC94B}">
              <ma14:wrappingTextBoxFlag xmlns:ma14="http://schemas.microsoft.com/office/mac/drawingml/2011/main" val="1"/>
            </a:ext>
          </a:extLst>
        </p:spPr>
        <p:txBody>
          <a:bodyPr wrap="none" lIns="45718" tIns="45718" rIns="45718" bIns="45718">
            <a:spAutoFit/>
          </a:bodyPr>
          <a:lstStyle>
            <a:lvl1pPr>
              <a:defRPr b="1" sz="2200">
                <a:solidFill>
                  <a:srgbClr val="FFF9FF"/>
                </a:solidFill>
              </a:defRPr>
            </a:lvl1pPr>
          </a:lstStyle>
          <a:p>
            <a:pPr lvl="0">
              <a:defRPr b="0" sz="1800">
                <a:solidFill>
                  <a:srgbClr val="000000"/>
                </a:solidFill>
              </a:defRPr>
            </a:pPr>
            <a:r>
              <a:rPr b="1" sz="2200">
                <a:solidFill>
                  <a:srgbClr val="FFF9FF"/>
                </a:solidFill>
              </a:rPr>
              <a:t>二性</a:t>
            </a:r>
          </a:p>
        </p:txBody>
      </p:sp>
      <p:sp>
        <p:nvSpPr>
          <p:cNvPr id="148" name="Shape 148"/>
          <p:cNvSpPr/>
          <p:nvPr/>
        </p:nvSpPr>
        <p:spPr>
          <a:xfrm>
            <a:off x="5659934" y="3155902"/>
            <a:ext cx="699640" cy="250482"/>
          </a:xfrm>
          <a:prstGeom prst="line">
            <a:avLst/>
          </a:prstGeom>
          <a:ln w="38100">
            <a:solidFill>
              <a:srgbClr val="FBF6FF"/>
            </a:solidFill>
          </a:ln>
          <a:effectLst>
            <a:outerShdw sx="100000" sy="100000" kx="0" ky="0" algn="b" rotWithShape="0" blurRad="38100" dist="23000" dir="5400000">
              <a:srgbClr val="000000">
                <a:alpha val="35000"/>
              </a:srgbClr>
            </a:outerShdw>
          </a:effectLst>
        </p:spPr>
        <p:txBody>
          <a:bodyPr lIns="0" tIns="0" rIns="0" bIns="0"/>
          <a:lstStyle/>
          <a:p>
            <a:pPr lvl="0" defTabSz="457200">
              <a:defRPr sz="1200">
                <a:solidFill>
                  <a:srgbClr val="000000"/>
                </a:solidFill>
              </a:defRPr>
            </a:pPr>
          </a:p>
        </p:txBody>
      </p:sp>
    </p:spTree>
  </p:cSld>
  <p:clrMapOvr>
    <a:masterClrMapping/>
  </p:clrMapOvr>
  <p:transition spd="med" advClick="1"/>
</p:sld>
</file>

<file path=ppt/theme/theme1.xml><?xml version="1.0" encoding="utf-8"?>
<a:theme xmlns:a="http://schemas.openxmlformats.org/drawingml/2006/main" xmlns:r="http://schemas.openxmlformats.org/officeDocument/2006/relationships" name="Default">
  <a:themeElements>
    <a:clrScheme name="Default">
      <a:dk1>
        <a:srgbClr val="00517C"/>
      </a:dk1>
      <a:lt1>
        <a:srgbClr val="00517C"/>
      </a:lt1>
      <a:dk2>
        <a:srgbClr val="A7A7A7"/>
      </a:dk2>
      <a:lt2>
        <a:srgbClr val="535353"/>
      </a:lt2>
      <a:accent1>
        <a:srgbClr val="0277BD"/>
      </a:accent1>
      <a:accent2>
        <a:srgbClr val="558B2F"/>
      </a:accent2>
      <a:accent3>
        <a:srgbClr val="009688"/>
      </a:accent3>
      <a:accent4>
        <a:srgbClr val="039BE5"/>
      </a:accent4>
      <a:accent5>
        <a:srgbClr val="8BC34A"/>
      </a:accent5>
      <a:accent6>
        <a:srgbClr val="FFEB38"/>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517C"/>
        </a:solidFill>
        <a:ln w="25400" cap="flat">
          <a:solidFill>
            <a:srgbClr val="0277BD"/>
          </a:solidFill>
          <a:prstDash val="solid"/>
          <a:bevel/>
        </a:ln>
        <a:effectLst>
          <a:outerShdw sx="100000" sy="100000" kx="0" ky="0" algn="b" rotWithShape="0" blurRad="38100" dist="23000" dir="5400000">
            <a:srgbClr val="000000">
              <a:alpha val="35000"/>
            </a:srgbClr>
          </a:outerShdw>
        </a:effectLst>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400" u="none" kumimoji="0" normalizeH="0">
            <a:ln>
              <a:noFill/>
            </a:ln>
            <a:solidFill>
              <a:srgbClr val="00517C"/>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277BD"/>
          </a:solidFill>
          <a:prstDash val="solid"/>
          <a:bevel/>
        </a:ln>
        <a:effectLst>
          <a:outerShdw sx="100000" sy="100000" kx="0" ky="0" algn="b" rotWithShape="0" blurRad="38100" dist="23000" dir="5400000">
            <a:srgbClr val="000000">
              <a:alpha val="35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400" u="none" kumimoji="0" normalizeH="0">
            <a:ln>
              <a:noFill/>
            </a:ln>
            <a:solidFill>
              <a:srgbClr val="00517C"/>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efault">
  <a:themeElements>
    <a:clrScheme name="Default">
      <a:dk1>
        <a:srgbClr val="000000"/>
      </a:dk1>
      <a:lt1>
        <a:srgbClr val="FFFFFF"/>
      </a:lt1>
      <a:dk2>
        <a:srgbClr val="A7A7A7"/>
      </a:dk2>
      <a:lt2>
        <a:srgbClr val="535353"/>
      </a:lt2>
      <a:accent1>
        <a:srgbClr val="0277BD"/>
      </a:accent1>
      <a:accent2>
        <a:srgbClr val="558B2F"/>
      </a:accent2>
      <a:accent3>
        <a:srgbClr val="009688"/>
      </a:accent3>
      <a:accent4>
        <a:srgbClr val="039BE5"/>
      </a:accent4>
      <a:accent5>
        <a:srgbClr val="8BC34A"/>
      </a:accent5>
      <a:accent6>
        <a:srgbClr val="FFEB38"/>
      </a:accent6>
      <a:hlink>
        <a:srgbClr val="0000FF"/>
      </a:hlink>
      <a:folHlink>
        <a:srgbClr val="FF00FF"/>
      </a:folHlink>
    </a:clrScheme>
    <a:fontScheme name="Default">
      <a:majorFont>
        <a:latin typeface="Helvetica"/>
        <a:ea typeface="Helvetica"/>
        <a:cs typeface="Helvetica"/>
      </a:majorFont>
      <a:minorFont>
        <a:latin typeface="Helvetica Neue"/>
        <a:ea typeface="Helvetica Neue"/>
        <a:cs typeface="Helvetica Neue"/>
      </a:minorFont>
    </a:fontScheme>
    <a:fmtScheme name="Default">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517C"/>
        </a:solidFill>
        <a:ln w="25400" cap="flat">
          <a:solidFill>
            <a:srgbClr val="0277BD"/>
          </a:solidFill>
          <a:prstDash val="solid"/>
          <a:bevel/>
        </a:ln>
        <a:effectLst>
          <a:outerShdw sx="100000" sy="100000" kx="0" ky="0" algn="b" rotWithShape="0" blurRad="38100" dist="23000" dir="5400000">
            <a:srgbClr val="000000">
              <a:alpha val="35000"/>
            </a:srgbClr>
          </a:outerShdw>
        </a:effectLst>
      </a:spPr>
      <a:bodyPr rot="0" spcFirstLastPara="1" vertOverflow="overflow" horzOverflow="overflow" vert="horz" wrap="square" lIns="45718" tIns="45718" rIns="45718" bIns="45718" numCol="1" spcCol="38100" rtlCol="0" anchor="ctr"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400" u="none" kumimoji="0" normalizeH="0">
            <a:ln>
              <a:noFill/>
            </a:ln>
            <a:solidFill>
              <a:srgbClr val="00517C"/>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277BD"/>
          </a:solidFill>
          <a:prstDash val="solid"/>
          <a:bevel/>
        </a:ln>
        <a:effectLst>
          <a:outerShdw sx="100000" sy="100000" kx="0" ky="0" algn="b" rotWithShape="0" blurRad="38100" dist="23000" dir="5400000">
            <a:srgbClr val="000000">
              <a:alpha val="35000"/>
            </a:srgbClr>
          </a:outerShdw>
        </a:effectLst>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Pr>
      <a:bodyPr rot="0" spcFirstLastPara="1" vertOverflow="overflow" horzOverflow="overflow" vert="horz" wrap="square" lIns="45718" tIns="45718" rIns="45718" bIns="45718" numCol="1" spcCol="38100" rtlCol="0" anchor="t" upright="0">
        <a:sp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400" u="none" kumimoji="0" normalizeH="0">
            <a:ln>
              <a:noFill/>
            </a:ln>
            <a:solidFill>
              <a:srgbClr val="00517C"/>
            </a:solidFill>
            <a:effectLst/>
            <a:uFillTx/>
            <a:latin typeface="+mj-lt"/>
            <a:ea typeface="+mj-ea"/>
            <a:cs typeface="+mj-cs"/>
            <a:sym typeface="Helvetica"/>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