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8" r:id="rId1"/>
  </p:sldMasterIdLst>
  <p:notesMasterIdLst>
    <p:notesMasterId r:id="rId10"/>
  </p:notesMasterIdLst>
  <p:handoutMasterIdLst>
    <p:handoutMasterId r:id="rId11"/>
  </p:handoutMasterIdLst>
  <p:sldIdLst>
    <p:sldId id="1100" r:id="rId2"/>
    <p:sldId id="1263" r:id="rId3"/>
    <p:sldId id="1204" r:id="rId4"/>
    <p:sldId id="1262" r:id="rId5"/>
    <p:sldId id="1264" r:id="rId6"/>
    <p:sldId id="1265" r:id="rId7"/>
    <p:sldId id="1266" r:id="rId8"/>
    <p:sldId id="1260" r:id="rId9"/>
  </p:sldIdLst>
  <p:sldSz cx="12192000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FFFF"/>
    <a:srgbClr val="66FFCC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7B7DE36-D480-407C-BBAB-A2500BF83013}" v="52" dt="2026-08-18T12:09:59.647"/>
    <p1510:client id="{D7C91ED1-C7A9-425F-B0C7-C21250506D39}" v="29" dt="2026-08-17T14:09:14.71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623" autoAdjust="0"/>
    <p:restoredTop sz="94660"/>
  </p:normalViewPr>
  <p:slideViewPr>
    <p:cSldViewPr>
      <p:cViewPr varScale="1">
        <p:scale>
          <a:sx n="152" d="100"/>
          <a:sy n="152" d="100"/>
        </p:scale>
        <p:origin x="156" y="29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herine Lee" userId="6013634306f855ea" providerId="LiveId" clId="{FD6C898E-E950-48DE-AC6A-086F28A37E7A}"/>
    <pc:docChg chg="undo custSel addSld delSld modSld">
      <pc:chgData name="Katherine Lee" userId="6013634306f855ea" providerId="LiveId" clId="{FD6C898E-E950-48DE-AC6A-086F28A37E7A}" dt="2026-08-18T12:09:59.647" v="300" actId="14826"/>
      <pc:docMkLst>
        <pc:docMk/>
      </pc:docMkLst>
      <pc:sldChg chg="addSp modSp mod">
        <pc:chgData name="Katherine Lee" userId="6013634306f855ea" providerId="LiveId" clId="{FD6C898E-E950-48DE-AC6A-086F28A37E7A}" dt="2026-08-18T12:09:59.647" v="300" actId="14826"/>
        <pc:sldMkLst>
          <pc:docMk/>
          <pc:sldMk cId="3514526857" sldId="1100"/>
        </pc:sldMkLst>
        <pc:spChg chg="mod">
          <ac:chgData name="Katherine Lee" userId="6013634306f855ea" providerId="LiveId" clId="{FD6C898E-E950-48DE-AC6A-086F28A37E7A}" dt="2026-08-18T09:21:54.028" v="213" actId="207"/>
          <ac:spMkLst>
            <pc:docMk/>
            <pc:sldMk cId="3514526857" sldId="1100"/>
            <ac:spMk id="160770" creationId="{00000000-0000-0000-0000-000000000000}"/>
          </ac:spMkLst>
        </pc:spChg>
        <pc:picChg chg="add mod">
          <ac:chgData name="Katherine Lee" userId="6013634306f855ea" providerId="LiveId" clId="{FD6C898E-E950-48DE-AC6A-086F28A37E7A}" dt="2026-08-18T12:09:59.647" v="300" actId="14826"/>
          <ac:picMkLst>
            <pc:docMk/>
            <pc:sldMk cId="3514526857" sldId="1100"/>
            <ac:picMk id="8" creationId="{D94F8AAE-682D-C27C-3B1F-E2B2529F1DBC}"/>
          </ac:picMkLst>
        </pc:picChg>
        <pc:picChg chg="add mod">
          <ac:chgData name="Katherine Lee" userId="6013634306f855ea" providerId="LiveId" clId="{FD6C898E-E950-48DE-AC6A-086F28A37E7A}" dt="2026-08-18T12:09:42.785" v="299" actId="14826"/>
          <ac:picMkLst>
            <pc:docMk/>
            <pc:sldMk cId="3514526857" sldId="1100"/>
            <ac:picMk id="10" creationId="{9F803657-6FF9-E289-60E0-2565A998F9D1}"/>
          </ac:picMkLst>
        </pc:picChg>
      </pc:sldChg>
      <pc:sldChg chg="del">
        <pc:chgData name="Katherine Lee" userId="6013634306f855ea" providerId="LiveId" clId="{FD6C898E-E950-48DE-AC6A-086F28A37E7A}" dt="2026-08-18T09:22:54.194" v="214" actId="47"/>
        <pc:sldMkLst>
          <pc:docMk/>
          <pc:sldMk cId="4158418818" sldId="1247"/>
        </pc:sldMkLst>
      </pc:sldChg>
      <pc:sldChg chg="modSp mod">
        <pc:chgData name="Katherine Lee" userId="6013634306f855ea" providerId="LiveId" clId="{FD6C898E-E950-48DE-AC6A-086F28A37E7A}" dt="2026-08-18T10:13:20.299" v="264" actId="207"/>
        <pc:sldMkLst>
          <pc:docMk/>
          <pc:sldMk cId="4291881832" sldId="1262"/>
        </pc:sldMkLst>
        <pc:spChg chg="mod">
          <ac:chgData name="Katherine Lee" userId="6013634306f855ea" providerId="LiveId" clId="{FD6C898E-E950-48DE-AC6A-086F28A37E7A}" dt="2026-08-18T10:13:20.299" v="264" actId="207"/>
          <ac:spMkLst>
            <pc:docMk/>
            <pc:sldMk cId="4291881832" sldId="1262"/>
            <ac:spMk id="160770" creationId="{C81CA657-01FD-B7FD-8EA5-79F7ED520B16}"/>
          </ac:spMkLst>
        </pc:spChg>
      </pc:sldChg>
      <pc:sldChg chg="modSp mod">
        <pc:chgData name="Katherine Lee" userId="6013634306f855ea" providerId="LiveId" clId="{FD6C898E-E950-48DE-AC6A-086F28A37E7A}" dt="2026-08-18T10:04:22.757" v="262" actId="20577"/>
        <pc:sldMkLst>
          <pc:docMk/>
          <pc:sldMk cId="126408759" sldId="1263"/>
        </pc:sldMkLst>
        <pc:spChg chg="mod">
          <ac:chgData name="Katherine Lee" userId="6013634306f855ea" providerId="LiveId" clId="{FD6C898E-E950-48DE-AC6A-086F28A37E7A}" dt="2026-08-18T10:04:22.757" v="262" actId="20577"/>
          <ac:spMkLst>
            <pc:docMk/>
            <pc:sldMk cId="126408759" sldId="1263"/>
            <ac:spMk id="160770" creationId="{8D58DA55-5E8B-CD90-B179-0931670FD670}"/>
          </ac:spMkLst>
        </pc:spChg>
      </pc:sldChg>
      <pc:sldChg chg="modSp add mod">
        <pc:chgData name="Katherine Lee" userId="6013634306f855ea" providerId="LiveId" clId="{FD6C898E-E950-48DE-AC6A-086F28A37E7A}" dt="2026-08-18T10:46:36.926" v="292" actId="13926"/>
        <pc:sldMkLst>
          <pc:docMk/>
          <pc:sldMk cId="1357707965" sldId="1264"/>
        </pc:sldMkLst>
        <pc:spChg chg="mod">
          <ac:chgData name="Katherine Lee" userId="6013634306f855ea" providerId="LiveId" clId="{FD6C898E-E950-48DE-AC6A-086F28A37E7A}" dt="2026-08-18T10:46:36.926" v="292" actId="13926"/>
          <ac:spMkLst>
            <pc:docMk/>
            <pc:sldMk cId="1357707965" sldId="1264"/>
            <ac:spMk id="160770" creationId="{BCF9B855-7E65-A965-7359-10094BC28529}"/>
          </ac:spMkLst>
        </pc:spChg>
      </pc:sldChg>
      <pc:sldChg chg="modSp add mod">
        <pc:chgData name="Katherine Lee" userId="6013634306f855ea" providerId="LiveId" clId="{FD6C898E-E950-48DE-AC6A-086F28A37E7A}" dt="2026-08-17T19:27:19.611" v="206" actId="207"/>
        <pc:sldMkLst>
          <pc:docMk/>
          <pc:sldMk cId="1080256946" sldId="1265"/>
        </pc:sldMkLst>
        <pc:spChg chg="mod">
          <ac:chgData name="Katherine Lee" userId="6013634306f855ea" providerId="LiveId" clId="{FD6C898E-E950-48DE-AC6A-086F28A37E7A}" dt="2026-08-17T19:27:19.611" v="206" actId="207"/>
          <ac:spMkLst>
            <pc:docMk/>
            <pc:sldMk cId="1080256946" sldId="1265"/>
            <ac:spMk id="160770" creationId="{65369F95-3F8B-C63A-B614-76FD9107828F}"/>
          </ac:spMkLst>
        </pc:spChg>
      </pc:sldChg>
      <pc:sldChg chg="modSp add mod">
        <pc:chgData name="Katherine Lee" userId="6013634306f855ea" providerId="LiveId" clId="{FD6C898E-E950-48DE-AC6A-086F28A37E7A}" dt="2026-08-18T09:58:05.814" v="220" actId="27636"/>
        <pc:sldMkLst>
          <pc:docMk/>
          <pc:sldMk cId="951901898" sldId="1266"/>
        </pc:sldMkLst>
        <pc:spChg chg="mod">
          <ac:chgData name="Katherine Lee" userId="6013634306f855ea" providerId="LiveId" clId="{FD6C898E-E950-48DE-AC6A-086F28A37E7A}" dt="2026-08-18T09:58:05.814" v="220" actId="27636"/>
          <ac:spMkLst>
            <pc:docMk/>
            <pc:sldMk cId="951901898" sldId="1266"/>
            <ac:spMk id="160770" creationId="{0DEDB192-04E1-6937-EEB7-F3720AB8E06E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F2C16C-069A-4E80-8C35-1322B8CE1C9F}" type="datetimeFigureOut">
              <a:rPr lang="en-GB" smtClean="0"/>
              <a:pPr/>
              <a:t>18/08/2026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57B837-429D-409A-904E-CF16367CA0B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F329584D-F959-4E5E-A11A-CB2488E0CB0E}" type="datetimeFigureOut">
              <a:rPr lang="en-US"/>
              <a:pPr>
                <a:defRPr/>
              </a:pPr>
              <a:t>8/18/2026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14269DD-D2CB-4E94-A525-414AA912684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>
              <a:ea typeface="宋体" pitchFamily="2" charset="-122"/>
            </a:endParaRP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B3A3B26-097D-4414-A095-6E5DD4905AB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42315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A94582-724E-C615-DBCE-DDCEB253F7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>
            <a:extLst>
              <a:ext uri="{FF2B5EF4-FFF2-40B4-BE49-F238E27FC236}">
                <a16:creationId xmlns:a16="http://schemas.microsoft.com/office/drawing/2014/main" id="{AA8F6DA7-6737-946A-4F11-A6ED0B335CA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Notes Placeholder 2">
            <a:extLst>
              <a:ext uri="{FF2B5EF4-FFF2-40B4-BE49-F238E27FC236}">
                <a16:creationId xmlns:a16="http://schemas.microsoft.com/office/drawing/2014/main" id="{7722B11D-B373-43A8-2A7D-35C114EF0E3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>
              <a:ea typeface="宋体" pitchFamily="2" charset="-122"/>
            </a:endParaRPr>
          </a:p>
        </p:txBody>
      </p:sp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E97E9EA4-A179-5CD1-95CE-9345339FD3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B3A3B26-097D-4414-A095-6E5DD4905AB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58485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15F216-D459-47CB-FBB1-AC6E5DB261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>
            <a:extLst>
              <a:ext uri="{FF2B5EF4-FFF2-40B4-BE49-F238E27FC236}">
                <a16:creationId xmlns:a16="http://schemas.microsoft.com/office/drawing/2014/main" id="{6AC013A6-12D8-BB0E-BAA4-451B19EC920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Notes Placeholder 2">
            <a:extLst>
              <a:ext uri="{FF2B5EF4-FFF2-40B4-BE49-F238E27FC236}">
                <a16:creationId xmlns:a16="http://schemas.microsoft.com/office/drawing/2014/main" id="{752C4E7B-6037-A6B4-D6FE-696CF3F9F4B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>
              <a:ea typeface="宋体" pitchFamily="2" charset="-122"/>
            </a:endParaRPr>
          </a:p>
        </p:txBody>
      </p:sp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2199F96B-E518-0AA5-818F-1E0D39D820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B3A3B26-097D-4414-A095-6E5DD4905AB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10969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0D1EB5-92B8-D68D-4A07-1310621117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>
            <a:extLst>
              <a:ext uri="{FF2B5EF4-FFF2-40B4-BE49-F238E27FC236}">
                <a16:creationId xmlns:a16="http://schemas.microsoft.com/office/drawing/2014/main" id="{E5610875-646E-B0BF-10AC-4651BFA7EAB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Notes Placeholder 2">
            <a:extLst>
              <a:ext uri="{FF2B5EF4-FFF2-40B4-BE49-F238E27FC236}">
                <a16:creationId xmlns:a16="http://schemas.microsoft.com/office/drawing/2014/main" id="{6A827696-E9D4-E17A-C27D-2AA7BD4FBAD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>
              <a:ea typeface="宋体" pitchFamily="2" charset="-122"/>
            </a:endParaRPr>
          </a:p>
        </p:txBody>
      </p:sp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7D4788E2-63EB-BA32-8BCA-53FA4C3E93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B3A3B26-097D-4414-A095-6E5DD4905AB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59261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AFEF5E-1078-0C6D-DF5E-DB1777037D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>
            <a:extLst>
              <a:ext uri="{FF2B5EF4-FFF2-40B4-BE49-F238E27FC236}">
                <a16:creationId xmlns:a16="http://schemas.microsoft.com/office/drawing/2014/main" id="{18D4EF2C-1A87-5BC1-CC77-6552039B5E0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Notes Placeholder 2">
            <a:extLst>
              <a:ext uri="{FF2B5EF4-FFF2-40B4-BE49-F238E27FC236}">
                <a16:creationId xmlns:a16="http://schemas.microsoft.com/office/drawing/2014/main" id="{3786E855-0558-D86C-8E28-A275F2825B2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>
              <a:ea typeface="宋体" pitchFamily="2" charset="-122"/>
            </a:endParaRPr>
          </a:p>
        </p:txBody>
      </p:sp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24B75E56-A8B2-F04B-56B6-FDA8ECD8E3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B3A3B26-097D-4414-A095-6E5DD4905AB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7645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327D13-7741-CC43-FC75-0820270D1D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>
            <a:extLst>
              <a:ext uri="{FF2B5EF4-FFF2-40B4-BE49-F238E27FC236}">
                <a16:creationId xmlns:a16="http://schemas.microsoft.com/office/drawing/2014/main" id="{E78581BD-4417-3CED-94E1-D83EF3B8DCB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Notes Placeholder 2">
            <a:extLst>
              <a:ext uri="{FF2B5EF4-FFF2-40B4-BE49-F238E27FC236}">
                <a16:creationId xmlns:a16="http://schemas.microsoft.com/office/drawing/2014/main" id="{61042864-BC6A-E183-B1B3-3B6D2BE4A3E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>
              <a:ea typeface="宋体" pitchFamily="2" charset="-122"/>
            </a:endParaRPr>
          </a:p>
        </p:txBody>
      </p:sp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F03D3AD8-1663-EFAC-4DFA-631291EBCB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B3A3B26-097D-4414-A095-6E5DD4905AB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873279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19FA65-920A-D469-74AC-A0ACD4E607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>
            <a:extLst>
              <a:ext uri="{FF2B5EF4-FFF2-40B4-BE49-F238E27FC236}">
                <a16:creationId xmlns:a16="http://schemas.microsoft.com/office/drawing/2014/main" id="{9BE96265-B18A-758A-0CDA-48CF6A3834A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Notes Placeholder 2">
            <a:extLst>
              <a:ext uri="{FF2B5EF4-FFF2-40B4-BE49-F238E27FC236}">
                <a16:creationId xmlns:a16="http://schemas.microsoft.com/office/drawing/2014/main" id="{02007600-F199-452F-BA40-8D88B15458B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>
              <a:ea typeface="宋体" pitchFamily="2" charset="-122"/>
            </a:endParaRPr>
          </a:p>
        </p:txBody>
      </p:sp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03FC7B23-6DDD-B793-15C2-3D9718F9FD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B3A3B26-097D-4414-A095-6E5DD4905AB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67097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C5D6C5-46A6-B249-90A2-C119511BC9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>
            <a:extLst>
              <a:ext uri="{FF2B5EF4-FFF2-40B4-BE49-F238E27FC236}">
                <a16:creationId xmlns:a16="http://schemas.microsoft.com/office/drawing/2014/main" id="{D2647006-AFEB-C96E-AC7A-065619D633B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Notes Placeholder 2">
            <a:extLst>
              <a:ext uri="{FF2B5EF4-FFF2-40B4-BE49-F238E27FC236}">
                <a16:creationId xmlns:a16="http://schemas.microsoft.com/office/drawing/2014/main" id="{885EB009-71AF-7EE1-1EDD-248B6421DA9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>
              <a:ea typeface="宋体" pitchFamily="2" charset="-122"/>
            </a:endParaRPr>
          </a:p>
        </p:txBody>
      </p:sp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460B99B0-B99E-DA14-C15B-C4DA5623B8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B3A3B26-097D-4414-A095-6E5DD4905AB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99720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228577" y="1413802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1543051" y="1344614"/>
            <a:ext cx="84667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910080" y="359898"/>
            <a:ext cx="987552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910080" y="1850064"/>
            <a:ext cx="987552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en-US"/>
              <a:t>《 哈该书 》1-2章读经分享</a:t>
            </a:r>
            <a:endParaRPr lang="en-GB"/>
          </a:p>
        </p:txBody>
      </p:sp>
      <p:sp>
        <p:nvSpPr>
          <p:cNvPr id="7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10CED27-33E1-438A-8371-ABC8B9E555E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>
          <a:xfrm>
            <a:off x="1930400" y="6305550"/>
            <a:ext cx="3860800" cy="476250"/>
          </a:xfrm>
        </p:spPr>
        <p:txBody>
          <a:bodyPr/>
          <a:lstStyle>
            <a:lvl1pPr algn="l">
              <a:defRPr>
                <a:latin typeface="Microsoft YaHei" pitchFamily="34" charset="-122"/>
                <a:ea typeface="Microsoft YaHei" pitchFamily="34" charset="-122"/>
              </a:defRPr>
            </a:lvl1pPr>
          </a:lstStyle>
          <a:p>
            <a:pPr>
              <a:defRPr/>
            </a:pPr>
            <a:r>
              <a:rPr lang="en-US"/>
              <a:t>《 哈该书 》1-2章读经分享</a:t>
            </a:r>
            <a:endParaRPr lang="en-GB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5791200" y="6305550"/>
            <a:ext cx="5588000" cy="476250"/>
          </a:xfrm>
        </p:spPr>
        <p:txBody>
          <a:bodyPr/>
          <a:lstStyle>
            <a:lvl1pPr>
              <a:defRPr>
                <a:latin typeface="Microsoft YaHei" pitchFamily="34" charset="-122"/>
                <a:ea typeface="Microsoft YaHei" pitchFamily="34" charset="-122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11379201" y="6305550"/>
            <a:ext cx="715433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030F36-6268-4DBC-82D0-0FE1F57861B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1422400" y="6400800"/>
            <a:ext cx="10464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3767" y="0"/>
            <a:ext cx="9144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invGray">
          <a:xfrm>
            <a:off x="3048000" y="0"/>
            <a:ext cx="1016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2896428" y="2814656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3210984" y="2746375"/>
            <a:ext cx="84667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37856" y="2600325"/>
            <a:ext cx="85344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37856" y="1066800"/>
            <a:ext cx="85344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en-US"/>
              <a:t>《 哈该书 》1-2章读经分享</a:t>
            </a:r>
            <a:endParaRPr lang="en-GB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9092631-D5DB-4893-B3F2-D70548E2A49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1414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3478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《 哈该书 》1-2章读经分享</a:t>
            </a:r>
            <a:endParaRPr lang="en-GB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7D04E-7C0E-44F5-930F-1EFB4EFF6AD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160336"/>
            <a:ext cx="109728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21792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en-US"/>
              <a:t>《 哈该书 》1-2章读经分享</a:t>
            </a:r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E33C4E6-FE17-4738-9399-D731E32C5EF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《 哈该书 》1-2章读经分享</a:t>
            </a:r>
            <a:endParaRPr lang="en-GB"/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9B974-E5B9-49AB-AA35-BFADEC3BD32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52552" y="0"/>
            <a:ext cx="10839449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" name="Rectangle 2"/>
          <p:cNvSpPr/>
          <p:nvPr/>
        </p:nvSpPr>
        <p:spPr bwMode="invGray">
          <a:xfrm>
            <a:off x="1352551" y="0"/>
            <a:ext cx="973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en-US"/>
              <a:t>《 哈该书 》1-2章读经分享</a:t>
            </a:r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3598ED0-04D7-42DE-8FCE-20A3BD09512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16778"/>
            <a:ext cx="508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406964"/>
            <a:ext cx="508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609600" y="2133601"/>
            <a:ext cx="108712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en-US"/>
              <a:t>《 哈该书 》1-2章读经分享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014CF58-F0D4-4E2B-BB73-061DF7259CB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6000" y="1066800"/>
            <a:ext cx="6096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/>
          <a:p>
            <a:pPr indent="-283464" eaLnBrk="1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ea typeface="+mn-ea"/>
            </a:endParaRPr>
          </a:p>
        </p:txBody>
      </p:sp>
      <p:sp>
        <p:nvSpPr>
          <p:cNvPr id="6" name="Flowchart: Process 5"/>
          <p:cNvSpPr/>
          <p:nvPr/>
        </p:nvSpPr>
        <p:spPr>
          <a:xfrm rot="19468671">
            <a:off x="529167" y="954089"/>
            <a:ext cx="9144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7" name="Flowchart: Process 6"/>
          <p:cNvSpPr/>
          <p:nvPr/>
        </p:nvSpPr>
        <p:spPr>
          <a:xfrm rot="2103354" flipH="1">
            <a:off x="6671734" y="936625"/>
            <a:ext cx="865717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49195" y="1066800"/>
            <a:ext cx="36576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143004"/>
            <a:ext cx="58928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7600" y="4800600"/>
            <a:ext cx="58928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en-US"/>
              <a:t>《 哈该书 》1-2章读经分享</a:t>
            </a:r>
            <a:endParaRPr lang="en-GB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41C78F6-9DE0-43C8-B679-D28034CFD2E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《 哈该书 》1-2章读经分享</a:t>
            </a:r>
            <a:endParaRPr lang="en-GB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D94DD-71E4-466F-963B-C37242EDD9A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44000" y="274640"/>
            <a:ext cx="2438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274641"/>
            <a:ext cx="7416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《 哈该书 》1-2章读经分享</a:t>
            </a:r>
            <a:endParaRPr lang="en-GB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28D36-8B55-420A-86C4-20E89F8B5DF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1087967" y="-815975"/>
            <a:ext cx="21844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224367" y="20639"/>
            <a:ext cx="2271184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1" name="Donut 10"/>
          <p:cNvSpPr/>
          <p:nvPr/>
        </p:nvSpPr>
        <p:spPr>
          <a:xfrm rot="2315675">
            <a:off x="243842" y="1055077"/>
            <a:ext cx="1500956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350434" y="0"/>
            <a:ext cx="108415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913467" y="274638"/>
            <a:ext cx="9999133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33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1913467" y="1447800"/>
            <a:ext cx="9999133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r>
              <a:rPr lang="en-US"/>
              <a:t>《 哈该书 》1-2章读经分享</a:t>
            </a:r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11485033" y="6305550"/>
            <a:ext cx="6096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fld id="{A37352B3-F70D-4734-B619-294D7EA6A49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5" name="Rectangle 14"/>
          <p:cNvSpPr/>
          <p:nvPr/>
        </p:nvSpPr>
        <p:spPr bwMode="invGray">
          <a:xfrm>
            <a:off x="1352551" y="0"/>
            <a:ext cx="973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2" r:id="rId1"/>
    <p:sldLayoutId id="2147483917" r:id="rId2"/>
    <p:sldLayoutId id="2147483923" r:id="rId3"/>
    <p:sldLayoutId id="2147483918" r:id="rId4"/>
    <p:sldLayoutId id="2147483924" r:id="rId5"/>
    <p:sldLayoutId id="2147483919" r:id="rId6"/>
    <p:sldLayoutId id="2147483925" r:id="rId7"/>
    <p:sldLayoutId id="2147483926" r:id="rId8"/>
    <p:sldLayoutId id="2147483927" r:id="rId9"/>
    <p:sldLayoutId id="2147483920" r:id="rId10"/>
    <p:sldLayoutId id="2147483921" r:id="rId11"/>
  </p:sldLayoutIdLst>
  <p:hf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华文中宋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华文中宋"/>
          <a:cs typeface="华文中宋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华文中宋"/>
          <a:cs typeface="华文中宋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华文中宋"/>
          <a:cs typeface="华文中宋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华文中宋"/>
          <a:cs typeface="华文中宋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华文中宋"/>
          <a:cs typeface="华文中宋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华文中宋"/>
          <a:cs typeface="华文中宋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华文中宋"/>
          <a:cs typeface="华文中宋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华文中宋"/>
          <a:cs typeface="华文中宋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华文中宋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华文中宋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华文中宋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华文中宋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华文中宋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title"/>
          </p:nvPr>
        </p:nvSpPr>
        <p:spPr>
          <a:xfrm>
            <a:off x="2514600" y="0"/>
            <a:ext cx="8991600" cy="6858000"/>
          </a:xfrm>
        </p:spPr>
        <p:txBody>
          <a:bodyPr anchor="t"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br>
              <a:rPr lang="en-GB" altLang="zh-CN" sz="1400" b="1" dirty="0">
                <a:solidFill>
                  <a:srgbClr val="002060"/>
                </a:solidFill>
                <a:latin typeface="Microsoft YaHei" pitchFamily="34" charset="-122"/>
                <a:ea typeface="Microsoft YaHei" pitchFamily="34" charset="-122"/>
                <a:cs typeface="+mj-cs"/>
              </a:rPr>
            </a:br>
            <a:br>
              <a:rPr lang="en-GB" altLang="zh-CN" sz="1400" b="1" dirty="0">
                <a:solidFill>
                  <a:srgbClr val="002060"/>
                </a:solidFill>
                <a:latin typeface="Microsoft YaHei" pitchFamily="34" charset="-122"/>
                <a:ea typeface="Microsoft YaHei" pitchFamily="34" charset="-122"/>
                <a:cs typeface="+mj-cs"/>
              </a:rPr>
            </a:br>
            <a:br>
              <a:rPr lang="en-GB" altLang="zh-CN" sz="1400" b="1" dirty="0">
                <a:solidFill>
                  <a:srgbClr val="002060"/>
                </a:solidFill>
                <a:latin typeface="Microsoft YaHei" pitchFamily="34" charset="-122"/>
                <a:ea typeface="Microsoft YaHei" pitchFamily="34" charset="-122"/>
                <a:cs typeface="+mj-cs"/>
              </a:rPr>
            </a:br>
            <a:br>
              <a:rPr lang="en-GB" altLang="zh-CN" sz="1400" b="1" dirty="0">
                <a:solidFill>
                  <a:srgbClr val="002060"/>
                </a:solidFill>
                <a:latin typeface="Microsoft YaHei" pitchFamily="34" charset="-122"/>
                <a:ea typeface="Microsoft YaHei" pitchFamily="34" charset="-122"/>
                <a:cs typeface="+mj-cs"/>
              </a:rPr>
            </a:b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●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《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士师记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》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的希伯来名「士师 </a:t>
            </a:r>
            <a:r>
              <a:rPr lang="en-US" altLang="zh-CN" sz="1800" b="1" dirty="0" err="1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שופטים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 / </a:t>
            </a:r>
            <a:r>
              <a:rPr lang="en-US" altLang="zh-CN" sz="1800" b="1" dirty="0" err="1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Shofetim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‎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」的意思是「审判、管治」，英文名「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Judges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」源于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《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七十士译本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》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中的希腊文名「</a:t>
            </a:r>
            <a:r>
              <a:rPr lang="en-US" altLang="zh-CN" sz="1800" b="1" dirty="0" err="1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Kritai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」的拉丁文「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Liber </a:t>
            </a:r>
            <a:r>
              <a:rPr lang="en-US" altLang="zh-CN" sz="1800" b="1" dirty="0" err="1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Judicum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」。本书记录了约书亚死后大约三百年的历史（十一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26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），「</a:t>
            </a:r>
            <a:r>
              <a:rPr lang="zh-CN" altLang="en-US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那时，以色列中没有王，各人任意而行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」（二十一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25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），因此百姓不断地离弃神、拜偶像，结果被仇敌所奴役；但神并没有停止施恩，不断兴起士师来拯救百姓脱离仇敌。而这一切，都在摩西（民三十三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55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）和约书亚（书二十三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13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）的预言之中。</a:t>
            </a:r>
            <a:br>
              <a:rPr lang="en-GB" altLang="zh-CN" sz="1800" b="1" dirty="0">
                <a:solidFill>
                  <a:srgbClr val="002060"/>
                </a:solidFill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</a:br>
            <a:br>
              <a:rPr lang="en-GB" altLang="zh-CN" sz="1800" b="1" dirty="0">
                <a:solidFill>
                  <a:srgbClr val="002060"/>
                </a:solidFill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</a:b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●</a:t>
            </a:r>
            <a:r>
              <a:rPr lang="en-US" altLang="zh-CN" sz="1800" b="1" dirty="0">
                <a:solidFill>
                  <a:srgbClr val="002060"/>
                </a:solidFill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《</a:t>
            </a:r>
            <a:r>
              <a:rPr lang="zh-CN" altLang="en-US" sz="1800" b="1" dirty="0">
                <a:solidFill>
                  <a:srgbClr val="002060"/>
                </a:solidFill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士师记</a:t>
            </a:r>
            <a:r>
              <a:rPr lang="en-US" altLang="zh-CN" sz="1800" b="1" dirty="0">
                <a:solidFill>
                  <a:srgbClr val="002060"/>
                </a:solidFill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》</a:t>
            </a:r>
            <a:r>
              <a:rPr lang="zh-CN" altLang="en-US" sz="1800" b="1" dirty="0">
                <a:solidFill>
                  <a:srgbClr val="002060"/>
                </a:solidFill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不但是历史的记录，也是先知的话语，所以在希伯来圣经</a:t>
            </a:r>
            <a:r>
              <a:rPr lang="en-US" altLang="zh-CN" sz="1800" b="1" dirty="0">
                <a:solidFill>
                  <a:srgbClr val="002060"/>
                </a:solidFill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《</a:t>
            </a:r>
            <a:r>
              <a:rPr lang="zh-CN" altLang="en-US" sz="1800" b="1" dirty="0">
                <a:solidFill>
                  <a:srgbClr val="002060"/>
                </a:solidFill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塔纳赫</a:t>
            </a:r>
            <a:r>
              <a:rPr lang="en-US" altLang="zh-CN" sz="1800" b="1" dirty="0">
                <a:solidFill>
                  <a:srgbClr val="002060"/>
                </a:solidFill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》</a:t>
            </a:r>
            <a:r>
              <a:rPr lang="zh-CN" altLang="en-US" sz="1800" b="1" dirty="0">
                <a:solidFill>
                  <a:srgbClr val="002060"/>
                </a:solidFill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（</a:t>
            </a:r>
            <a:r>
              <a:rPr lang="en-US" altLang="zh-CN" sz="1800" b="1" dirty="0" err="1">
                <a:solidFill>
                  <a:srgbClr val="002060"/>
                </a:solidFill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תנ״ך</a:t>
            </a:r>
            <a:r>
              <a:rPr lang="en-US" altLang="zh-CN" sz="1800" b="1" dirty="0">
                <a:solidFill>
                  <a:srgbClr val="002060"/>
                </a:solidFill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‎‎ / Tanakh</a:t>
            </a:r>
            <a:r>
              <a:rPr lang="zh-CN" altLang="en-US" sz="1800" b="1" dirty="0">
                <a:solidFill>
                  <a:srgbClr val="002060"/>
                </a:solidFill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）中被列为</a:t>
            </a:r>
            <a:r>
              <a:rPr lang="en-US" altLang="zh-CN" sz="1800" b="1" dirty="0">
                <a:solidFill>
                  <a:srgbClr val="002060"/>
                </a:solidFill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《</a:t>
            </a:r>
            <a:r>
              <a:rPr lang="zh-CN" altLang="en-US" sz="1800" b="1" dirty="0">
                <a:solidFill>
                  <a:srgbClr val="002060"/>
                </a:solidFill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早期先知书</a:t>
            </a:r>
            <a:r>
              <a:rPr lang="en-US" altLang="zh-CN" sz="1800" b="1" dirty="0">
                <a:solidFill>
                  <a:srgbClr val="002060"/>
                </a:solidFill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》</a:t>
            </a:r>
            <a:r>
              <a:rPr lang="zh-CN" altLang="en-US" sz="1800" b="1" dirty="0">
                <a:solidFill>
                  <a:srgbClr val="002060"/>
                </a:solidFill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（约书亚记、士师记、撒母耳记、列王纪）的第二卷。</a:t>
            </a:r>
            <a:r>
              <a:rPr lang="zh-CN" altLang="en-US" sz="1800" b="1" dirty="0">
                <a:solidFill>
                  <a:srgbClr val="FF0000"/>
                </a:solidFill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先知的作品从来都不是为了写历史而记录历史，他们更关心的是神借着历史所显明的心意</a:t>
            </a:r>
            <a:r>
              <a:rPr lang="zh-CN" altLang="en-US" sz="1800" b="1" dirty="0">
                <a:solidFill>
                  <a:srgbClr val="002060"/>
                </a:solidFill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，揭示历史的模式和历史的目的。</a:t>
            </a:r>
            <a:br>
              <a:rPr lang="en-GB" altLang="zh-CN" sz="1800" b="1" dirty="0">
                <a:solidFill>
                  <a:srgbClr val="002060"/>
                </a:solidFill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</a:br>
            <a:endParaRPr lang="zh-CN" altLang="en-US" sz="2400" b="1" dirty="0">
              <a:solidFill>
                <a:srgbClr val="002060"/>
              </a:solidFill>
              <a:highlight>
                <a:srgbClr val="FFFF00"/>
              </a:highlight>
              <a:latin typeface="Microsoft YaHei" panose="020B0503020204020204" pitchFamily="34" charset="-122"/>
              <a:ea typeface="Microsoft YaHei" panose="020B0503020204020204" pitchFamily="34" charset="-122"/>
              <a:cs typeface="+mj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3030F36-6268-4DBC-82D0-0FE1F57861BA}" type="slidenum">
              <a:rPr lang="en-GB" sz="1400" b="1">
                <a:solidFill>
                  <a:srgbClr val="002060"/>
                </a:solidFill>
              </a:rPr>
              <a:pPr>
                <a:defRPr/>
              </a:pPr>
              <a:t>1</a:t>
            </a:fld>
            <a:endParaRPr lang="en-GB" sz="1400" b="1" dirty="0">
              <a:solidFill>
                <a:srgbClr val="002060"/>
              </a:solidFill>
            </a:endParaRPr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3CD0C99C-13A3-DAEA-18F0-6CA60A96A3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228600"/>
            <a:ext cx="579120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2400" b="1" dirty="0">
                <a:solidFill>
                  <a:srgbClr val="002060"/>
                </a:solidFill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从</a:t>
            </a:r>
            <a:r>
              <a:rPr lang="en-US" altLang="zh-CN" sz="2400" b="1" dirty="0">
                <a:solidFill>
                  <a:srgbClr val="002060"/>
                </a:solidFill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《</a:t>
            </a:r>
            <a:r>
              <a:rPr lang="zh-CN" altLang="en-US" sz="2400" b="1" dirty="0">
                <a:solidFill>
                  <a:srgbClr val="002060"/>
                </a:solidFill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士师记</a:t>
            </a:r>
            <a:r>
              <a:rPr lang="en-US" altLang="zh-CN" sz="2400" b="1" dirty="0">
                <a:solidFill>
                  <a:srgbClr val="002060"/>
                </a:solidFill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》</a:t>
            </a:r>
            <a:r>
              <a:rPr lang="zh-CN" altLang="en-US" sz="2400" b="1" dirty="0">
                <a:solidFill>
                  <a:srgbClr val="002060"/>
                </a:solidFill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看永生神的心意</a:t>
            </a:r>
            <a:endParaRPr lang="en-GB" altLang="zh-CN" sz="2400" b="1" dirty="0">
              <a:solidFill>
                <a:srgbClr val="002060"/>
              </a:solidFill>
              <a:highlight>
                <a:srgbClr val="FFFF00"/>
              </a:highligh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>
              <a:defRPr/>
            </a:pPr>
            <a:endParaRPr lang="zh-TW" altLang="en-US" sz="2000" b="1" dirty="0">
              <a:solidFill>
                <a:srgbClr val="00206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>
              <a:defRPr/>
            </a:pPr>
            <a:endParaRPr lang="zh-TW" altLang="en-US" sz="3600" b="1" dirty="0">
              <a:solidFill>
                <a:srgbClr val="FF000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5" name="Graphic 1">
            <a:extLst>
              <a:ext uri="{FF2B5EF4-FFF2-40B4-BE49-F238E27FC236}">
                <a16:creationId xmlns:a16="http://schemas.microsoft.com/office/drawing/2014/main" id="{CCD4407B-9233-E5A1-C8AA-B2FE256EA24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20200" y="4335764"/>
            <a:ext cx="2548128" cy="1912636"/>
          </a:xfrm>
          <a:prstGeom prst="rect">
            <a:avLst/>
          </a:prstGeom>
        </p:spPr>
      </p:pic>
      <p:sp>
        <p:nvSpPr>
          <p:cNvPr id="2" name="Date Placeholder 2">
            <a:extLst>
              <a:ext uri="{FF2B5EF4-FFF2-40B4-BE49-F238E27FC236}">
                <a16:creationId xmlns:a16="http://schemas.microsoft.com/office/drawing/2014/main" id="{F406AEF3-18E5-CFAB-5D8E-DF6ABCC91F3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2026</a:t>
            </a: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年</a:t>
            </a:r>
            <a:r>
              <a:rPr kumimoji="0" lang="en-GB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8</a:t>
            </a: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月</a:t>
            </a:r>
            <a:r>
              <a:rPr kumimoji="0" lang="en-GB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20</a:t>
            </a: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日星期四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Microsoft YaHei" pitchFamily="34" charset="-122"/>
              <a:ea typeface="Microsoft YaHei" pitchFamily="34" charset="-122"/>
              <a:cs typeface="+mn-cs"/>
            </a:endParaRPr>
          </a:p>
        </p:txBody>
      </p:sp>
      <p:sp>
        <p:nvSpPr>
          <p:cNvPr id="7" name="Date Placeholder 2">
            <a:extLst>
              <a:ext uri="{FF2B5EF4-FFF2-40B4-BE49-F238E27FC236}">
                <a16:creationId xmlns:a16="http://schemas.microsoft.com/office/drawing/2014/main" id="{93993004-759C-5982-FC43-BFEE20334156}"/>
              </a:ext>
            </a:extLst>
          </p:cNvPr>
          <p:cNvSpPr txBox="1">
            <a:spLocks/>
          </p:cNvSpPr>
          <p:nvPr/>
        </p:nvSpPr>
        <p:spPr>
          <a:xfrm>
            <a:off x="7315200" y="6272930"/>
            <a:ext cx="4038600" cy="476250"/>
          </a:xfrm>
          <a:prstGeom prst="rect">
            <a:avLst/>
          </a:prstGeom>
        </p:spPr>
        <p:txBody>
          <a:bodyPr anchor="b"/>
          <a:lstStyle>
            <a:defPPr>
              <a:defRPr lang="zh-CN"/>
            </a:defPPr>
            <a:lvl1pPr algn="l" rtl="0" eaLnBrk="1" fontAlgn="base" latinLnBrk="0" hangingPunct="1">
              <a:spcBef>
                <a:spcPct val="0"/>
              </a:spcBef>
              <a:spcAft>
                <a:spcPct val="0"/>
              </a:spcAft>
              <a:defRPr kumimoji="0" sz="1200" kern="1200">
                <a:solidFill>
                  <a:schemeClr val="bg2">
                    <a:shade val="50000"/>
                    <a:satMod val="200000"/>
                  </a:schemeClr>
                </a:solidFill>
                <a:latin typeface="Microsoft YaHei" pitchFamily="34" charset="-122"/>
                <a:ea typeface="Microsoft YaHei" pitchFamily="34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>
              <a:defRPr/>
            </a:pPr>
            <a:r>
              <a:rPr lang="zh-CN" altLang="en-US" b="1" dirty="0">
                <a:solidFill>
                  <a:srgbClr val="002060"/>
                </a:solidFill>
              </a:rPr>
              <a:t>从</a:t>
            </a:r>
            <a:r>
              <a:rPr lang="en-US" altLang="zh-CN" b="1" dirty="0">
                <a:solidFill>
                  <a:srgbClr val="002060"/>
                </a:solidFill>
              </a:rPr>
              <a:t>《</a:t>
            </a:r>
            <a:r>
              <a:rPr lang="zh-CN" altLang="en-US" b="1" dirty="0">
                <a:solidFill>
                  <a:srgbClr val="002060"/>
                </a:solidFill>
              </a:rPr>
              <a:t>士师记</a:t>
            </a:r>
            <a:r>
              <a:rPr lang="en-US" altLang="zh-CN" b="1" dirty="0">
                <a:solidFill>
                  <a:srgbClr val="002060"/>
                </a:solidFill>
              </a:rPr>
              <a:t>》</a:t>
            </a:r>
            <a:r>
              <a:rPr lang="zh-CN" altLang="en-US" b="1" dirty="0">
                <a:solidFill>
                  <a:srgbClr val="002060"/>
                </a:solidFill>
              </a:rPr>
              <a:t>看永生神的心意</a:t>
            </a:r>
            <a:endParaRPr lang="en-GB" b="1" dirty="0">
              <a:solidFill>
                <a:srgbClr val="002060"/>
              </a:solidFill>
            </a:endParaRPr>
          </a:p>
        </p:txBody>
      </p:sp>
      <p:pic>
        <p:nvPicPr>
          <p:cNvPr id="8" name="Graphic 1">
            <a:extLst>
              <a:ext uri="{FF2B5EF4-FFF2-40B4-BE49-F238E27FC236}">
                <a16:creationId xmlns:a16="http://schemas.microsoft.com/office/drawing/2014/main" id="{D94F8AAE-682D-C27C-3B1F-E2B2529F1DB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39000" y="4987309"/>
            <a:ext cx="1906051" cy="1079668"/>
          </a:xfrm>
          <a:prstGeom prst="rect">
            <a:avLst/>
          </a:prstGeom>
        </p:spPr>
      </p:pic>
      <p:pic>
        <p:nvPicPr>
          <p:cNvPr id="10" name="Graphic 1">
            <a:extLst>
              <a:ext uri="{FF2B5EF4-FFF2-40B4-BE49-F238E27FC236}">
                <a16:creationId xmlns:a16="http://schemas.microsoft.com/office/drawing/2014/main" id="{9F803657-6FF9-E289-60E0-2565A998F9D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93081" y="4858550"/>
            <a:ext cx="1280986" cy="1430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526857"/>
      </p:ext>
    </p:extLst>
  </p:cSld>
  <p:clrMapOvr>
    <a:masterClrMapping/>
  </p:clrMapOvr>
  <p:transition>
    <p:pull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F9B571E4-892E-0590-7850-7FD46227FE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>
            <a:extLst>
              <a:ext uri="{FF2B5EF4-FFF2-40B4-BE49-F238E27FC236}">
                <a16:creationId xmlns:a16="http://schemas.microsoft.com/office/drawing/2014/main" id="{8D58DA55-5E8B-CD90-B179-0931670FD67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4600" y="0"/>
            <a:ext cx="9296400" cy="6858000"/>
          </a:xfrm>
        </p:spPr>
        <p:txBody>
          <a:bodyPr anchor="t">
            <a:normAutofit fontScale="90000"/>
          </a:bodyPr>
          <a:lstStyle/>
          <a:p>
            <a:pPr>
              <a:spcAft>
                <a:spcPts val="800"/>
              </a:spcAft>
            </a:pPr>
            <a:br>
              <a:rPr lang="en-GB" altLang="zh-CN" sz="1400" b="1" dirty="0">
                <a:solidFill>
                  <a:srgbClr val="002060"/>
                </a:solidFill>
                <a:latin typeface="Microsoft YaHei" pitchFamily="34" charset="-122"/>
                <a:ea typeface="Microsoft YaHei" pitchFamily="34" charset="-122"/>
                <a:cs typeface="+mj-cs"/>
              </a:rPr>
            </a:br>
            <a:r>
              <a:rPr lang="en-US" altLang="zh-CN" sz="2700" b="1" dirty="0">
                <a:solidFill>
                  <a:srgbClr val="FF0000"/>
                </a:solidFill>
                <a:latin typeface="Microsoft YaHei" pitchFamily="34" charset="-122"/>
                <a:ea typeface="Microsoft YaHei" pitchFamily="34" charset="-122"/>
              </a:rPr>
              <a:t>●</a:t>
            </a:r>
            <a:r>
              <a:rPr lang="zh-CN" altLang="en-US" sz="2700" b="1" dirty="0">
                <a:solidFill>
                  <a:srgbClr val="FF0000"/>
                </a:solidFill>
                <a:latin typeface="Microsoft YaHei" pitchFamily="34" charset="-122"/>
                <a:ea typeface="Microsoft YaHei" pitchFamily="34" charset="-122"/>
              </a:rPr>
              <a:t> </a:t>
            </a:r>
            <a:r>
              <a:rPr lang="zh-TW" altLang="en-US" sz="2700" b="1" dirty="0">
                <a:solidFill>
                  <a:srgbClr val="FF0000"/>
                </a:solidFill>
                <a:latin typeface="Microsoft YaHei" pitchFamily="34" charset="-122"/>
                <a:ea typeface="Microsoft YaHei" pitchFamily="34" charset="-122"/>
              </a:rPr>
              <a:t>神是管理祂百姓的王</a:t>
            </a:r>
            <a:br>
              <a:rPr lang="en-GB" altLang="zh-CN" sz="1400" b="1" dirty="0">
                <a:solidFill>
                  <a:srgbClr val="FF0000"/>
                </a:solidFill>
                <a:latin typeface="Microsoft YaHei" pitchFamily="34" charset="-122"/>
                <a:ea typeface="Microsoft YaHei" pitchFamily="34" charset="-122"/>
              </a:rPr>
            </a:br>
            <a:br>
              <a:rPr lang="en-GB" altLang="zh-CN" sz="1400" b="1" dirty="0">
                <a:solidFill>
                  <a:srgbClr val="002060"/>
                </a:solidFill>
                <a:latin typeface="Microsoft YaHei" pitchFamily="34" charset="-122"/>
                <a:ea typeface="Microsoft YaHei" pitchFamily="34" charset="-122"/>
                <a:cs typeface="+mj-cs"/>
              </a:rPr>
            </a:br>
            <a:br>
              <a:rPr lang="zh-CN" altLang="en-US" sz="27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27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27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</a:t>
            </a:r>
            <a:r>
              <a:rPr lang="en-US" altLang="zh-CN" sz="27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1:1】</a:t>
            </a:r>
            <a:r>
              <a:rPr lang="zh-CN" altLang="en-US" sz="27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约书亚死后，以色列人求问耶和华说：“我们中间谁当首先上去攻击迦南人，与他们争战？”</a:t>
            </a:r>
            <a:br>
              <a:rPr lang="zh-CN" altLang="en-US" sz="27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IE" altLang="zh-CN" sz="27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……</a:t>
            </a:r>
            <a:br>
              <a:rPr lang="en-IE" altLang="zh-CN" sz="27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27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27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</a:t>
            </a:r>
            <a:r>
              <a:rPr lang="en-US" altLang="zh-CN" sz="27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21:25】</a:t>
            </a:r>
            <a:r>
              <a:rPr lang="zh-CN" altLang="en-US" sz="27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那时以色列中没有王，各人任意而行</a:t>
            </a:r>
            <a:r>
              <a:rPr lang="en-IE" altLang="zh-CN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(17:6</a:t>
            </a:r>
            <a:r>
              <a:rPr lang="zh-CN" altLang="en-US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；</a:t>
            </a:r>
            <a:r>
              <a:rPr lang="en-IE" altLang="zh-CN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21:25)</a:t>
            </a:r>
            <a:r>
              <a:rPr lang="zh-CN" altLang="en-US" sz="27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。</a:t>
            </a:r>
            <a:br>
              <a:rPr lang="en-IE" altLang="zh-CN" sz="2700" b="1" dirty="0">
                <a:solidFill>
                  <a:srgbClr val="00206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zh-CN" altLang="en-US" sz="27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2000" b="1" dirty="0">
                <a:solidFill>
                  <a:srgbClr val="FF0000"/>
                </a:solidFill>
                <a:highlight>
                  <a:srgbClr val="FFFF00"/>
                </a:highlight>
                <a:latin typeface="Microsoft YaHei" pitchFamily="34" charset="-122"/>
                <a:ea typeface="Microsoft YaHei" pitchFamily="34" charset="-122"/>
              </a:rPr>
              <a:t>●</a:t>
            </a:r>
            <a:r>
              <a:rPr lang="en-US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 《</a:t>
            </a:r>
            <a: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出埃及记</a:t>
            </a:r>
            <a:r>
              <a:rPr lang="en-US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》</a:t>
            </a:r>
            <a: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以「约瑟</a:t>
            </a:r>
            <a:r>
              <a:rPr lang="en-US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……</a:t>
            </a:r>
            <a: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死了」（出一</a:t>
            </a:r>
            <a:r>
              <a:rPr lang="en-US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6</a:t>
            </a:r>
            <a: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）开始，</a:t>
            </a:r>
            <a:r>
              <a:rPr lang="en-US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《</a:t>
            </a:r>
            <a: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约书亚记</a:t>
            </a:r>
            <a:r>
              <a:rPr lang="en-US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》</a:t>
            </a:r>
            <a: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以「摩西死了」（书一</a:t>
            </a:r>
            <a:r>
              <a:rPr lang="en-US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1</a:t>
            </a:r>
            <a: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）开始，而</a:t>
            </a:r>
            <a:r>
              <a:rPr lang="en-US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《</a:t>
            </a:r>
            <a: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士师记</a:t>
            </a:r>
            <a:r>
              <a:rPr lang="en-US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》</a:t>
            </a:r>
            <a: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则以「约书亚死后」（</a:t>
            </a:r>
            <a:r>
              <a:rPr lang="en-US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1</a:t>
            </a:r>
            <a: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节）开始。神是管理祂百姓的王（出十五</a:t>
            </a:r>
            <a:r>
              <a:rPr lang="en-US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18</a:t>
            </a:r>
            <a: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），无论哪个属灵的领袖死了，神都会继续安排最合适的方式来带领百姓。「约书亚死后」，神就兴起了士师，从约书亚死后到扫罗作王大约</a:t>
            </a:r>
            <a:r>
              <a:rPr lang="en-US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326</a:t>
            </a:r>
            <a: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年的时期，被称为「士师时代」。</a:t>
            </a:r>
            <a:br>
              <a:rPr lang="zh-CN" altLang="en-US" sz="27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en-IE" altLang="zh-CN" sz="27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书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1:1】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耶和华的仆人摩西死了以后，耶和华晓谕摩西的帮手、嫩的儿子约书亚说：</a:t>
            </a:r>
            <a:r>
              <a:rPr lang="en-IE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……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 </a:t>
            </a:r>
            <a:br>
              <a:rPr lang="en-IE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en-IE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出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1:6】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约瑟和他的弟兄，并那一代的人都死了</a:t>
            </a:r>
            <a:r>
              <a:rPr lang="en-IE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……</a:t>
            </a:r>
            <a:b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zh-CN" altLang="en-US" sz="1800" b="1" dirty="0">
                <a:solidFill>
                  <a:srgbClr val="00206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 </a:t>
            </a:r>
            <a:br>
              <a:rPr lang="en-IE" altLang="zh-CN" sz="1800" b="1" dirty="0">
                <a:solidFill>
                  <a:srgbClr val="00206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en-IE" altLang="zh-CN" sz="1800" b="1" dirty="0">
                <a:solidFill>
                  <a:srgbClr val="00206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诗</a:t>
            </a:r>
            <a:r>
              <a:rPr lang="en-US" altLang="zh-CN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90:1】</a:t>
            </a:r>
            <a:r>
              <a:rPr lang="zh-CN" altLang="en-US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（神人摩西的祈祷。）主啊，你世世代代作我们的居所。</a:t>
            </a:r>
            <a:br>
              <a:rPr lang="zh-CN" altLang="en-US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诗</a:t>
            </a:r>
            <a:r>
              <a:rPr lang="en-US" altLang="zh-CN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146:10】</a:t>
            </a:r>
            <a:r>
              <a:rPr lang="zh-CN" altLang="en-US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耶和华要作王，直到永远。锡安哪，你的　神要作王，直到万代。你们要赞美耶和华！</a:t>
            </a:r>
            <a:br>
              <a:rPr lang="zh-CN" altLang="en-US" sz="27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zh-CN" altLang="en-US" sz="2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zh-CN" altLang="en-US" sz="2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zh-CN" altLang="en-US" sz="27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zh-CN" altLang="en-US" sz="27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zh-CN" altLang="en-US" sz="24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zh-CN" altLang="en-US" sz="24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zh-CN" altLang="en-US" sz="24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zh-CN" altLang="en-US" sz="24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zh-CN" altLang="en-US" sz="24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endParaRPr lang="zh-CN" altLang="en-US" sz="1800" b="1" dirty="0">
              <a:solidFill>
                <a:srgbClr val="002060"/>
              </a:solidFill>
              <a:latin typeface="Microsoft YaHei" pitchFamily="34" charset="-122"/>
              <a:ea typeface="Microsoft YaHei" pitchFamily="34" charset="-122"/>
              <a:cs typeface="+mj-cs"/>
            </a:endParaRP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388BB117-5583-2D88-F217-55BA291460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85033" y="6305550"/>
            <a:ext cx="609600" cy="47625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3030F36-6268-4DBC-82D0-0FE1F57861BA}" type="slidenum">
              <a:rPr kumimoji="0" lang="en-GB" sz="12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宋体" pitchFamily="2" charset="-122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 Black" panose="020B0A040201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DCC749-6248-937E-A303-B381C20123A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2026</a:t>
            </a: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年</a:t>
            </a:r>
            <a:r>
              <a:rPr kumimoji="0" lang="en-GB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8</a:t>
            </a: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月</a:t>
            </a:r>
            <a:r>
              <a:rPr kumimoji="0" lang="en-GB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20</a:t>
            </a: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日星期四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Microsoft YaHei" pitchFamily="34" charset="-122"/>
              <a:ea typeface="Microsoft YaHei" pitchFamily="34" charset="-122"/>
              <a:cs typeface="+mn-cs"/>
            </a:endParaRPr>
          </a:p>
        </p:txBody>
      </p:sp>
      <p:sp>
        <p:nvSpPr>
          <p:cNvPr id="5" name="Date Placeholder 2">
            <a:extLst>
              <a:ext uri="{FF2B5EF4-FFF2-40B4-BE49-F238E27FC236}">
                <a16:creationId xmlns:a16="http://schemas.microsoft.com/office/drawing/2014/main" id="{B88AE2F2-BE76-2FF5-1EB2-8E8A75B78328}"/>
              </a:ext>
            </a:extLst>
          </p:cNvPr>
          <p:cNvSpPr txBox="1">
            <a:spLocks/>
          </p:cNvSpPr>
          <p:nvPr/>
        </p:nvSpPr>
        <p:spPr>
          <a:xfrm>
            <a:off x="7315200" y="6272930"/>
            <a:ext cx="4038600" cy="476250"/>
          </a:xfrm>
          <a:prstGeom prst="rect">
            <a:avLst/>
          </a:prstGeom>
        </p:spPr>
        <p:txBody>
          <a:bodyPr anchor="b"/>
          <a:lstStyle>
            <a:defPPr>
              <a:defRPr lang="zh-CN"/>
            </a:defPPr>
            <a:lvl1pPr algn="l" rtl="0" eaLnBrk="1" fontAlgn="base" latinLnBrk="0" hangingPunct="1">
              <a:spcBef>
                <a:spcPct val="0"/>
              </a:spcBef>
              <a:spcAft>
                <a:spcPct val="0"/>
              </a:spcAft>
              <a:defRPr kumimoji="0" sz="1200" kern="1200">
                <a:solidFill>
                  <a:schemeClr val="bg2">
                    <a:shade val="50000"/>
                    <a:satMod val="200000"/>
                  </a:schemeClr>
                </a:solidFill>
                <a:latin typeface="Microsoft YaHei" pitchFamily="34" charset="-122"/>
                <a:ea typeface="Microsoft YaHei" pitchFamily="34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从</a:t>
            </a:r>
            <a:r>
              <a:rPr kumimoji="0" lang="en-US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《</a:t>
            </a: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士师记</a:t>
            </a:r>
            <a:r>
              <a:rPr kumimoji="0" lang="en-US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》</a:t>
            </a: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看永生神的心意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Microsoft YaHei" pitchFamily="34" charset="-122"/>
              <a:ea typeface="Microsoft YaHei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408759"/>
      </p:ext>
    </p:extLst>
  </p:cSld>
  <p:clrMapOvr>
    <a:masterClrMapping/>
  </p:clrMapOvr>
  <p:transition>
    <p:pull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F1F93124-4A52-30D9-8136-F8CBAB70A9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>
            <a:extLst>
              <a:ext uri="{FF2B5EF4-FFF2-40B4-BE49-F238E27FC236}">
                <a16:creationId xmlns:a16="http://schemas.microsoft.com/office/drawing/2014/main" id="{F72D579B-2F2E-8785-C684-02860EFAC1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4600" y="0"/>
            <a:ext cx="9296400" cy="6858000"/>
          </a:xfrm>
        </p:spPr>
        <p:txBody>
          <a:bodyPr anchor="t"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altLang="zh-CN" sz="2000" b="1" dirty="0">
                <a:solidFill>
                  <a:srgbClr val="FF0000"/>
                </a:solidFill>
                <a:latin typeface="Microsoft YaHei" pitchFamily="34" charset="-122"/>
                <a:ea typeface="Microsoft YaHei" pitchFamily="34" charset="-122"/>
              </a:rPr>
              <a:t>●</a:t>
            </a:r>
            <a:r>
              <a:rPr lang="zh-CN" altLang="en-US" sz="2000" b="1" dirty="0">
                <a:solidFill>
                  <a:srgbClr val="FF0000"/>
                </a:solidFill>
                <a:latin typeface="Microsoft YaHei" pitchFamily="34" charset="-122"/>
                <a:ea typeface="Microsoft YaHei" pitchFamily="34" charset="-122"/>
              </a:rPr>
              <a:t> 士师记：那时，以色列中没有王，各人任意而行</a:t>
            </a:r>
            <a:br>
              <a:rPr lang="en-GB" altLang="zh-CN" sz="1400" b="1" dirty="0">
                <a:solidFill>
                  <a:srgbClr val="002060"/>
                </a:solidFill>
                <a:latin typeface="Microsoft YaHei" pitchFamily="34" charset="-122"/>
                <a:ea typeface="Microsoft YaHei" pitchFamily="34" charset="-122"/>
                <a:cs typeface="+mj-cs"/>
              </a:rPr>
            </a:br>
            <a:br>
              <a:rPr lang="en-GB" altLang="zh-CN" sz="1400" b="1" dirty="0">
                <a:solidFill>
                  <a:srgbClr val="002060"/>
                </a:solidFill>
                <a:latin typeface="Microsoft YaHei" pitchFamily="34" charset="-122"/>
                <a:ea typeface="Microsoft YaHei" pitchFamily="34" charset="-122"/>
                <a:cs typeface="+mj-cs"/>
              </a:rPr>
            </a:br>
            <a:br>
              <a:rPr lang="en-GB" altLang="zh-CN" sz="1400" b="1" dirty="0">
                <a:solidFill>
                  <a:srgbClr val="002060"/>
                </a:solidFill>
                <a:latin typeface="Microsoft YaHei" pitchFamily="34" charset="-122"/>
                <a:ea typeface="Microsoft YaHei" pitchFamily="34" charset="-122"/>
                <a:cs typeface="+mj-cs"/>
              </a:rPr>
            </a:br>
            <a:b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en-GB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en-GB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en-GB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en-GB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en-GB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en-GB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en-GB" altLang="zh-CN" sz="22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endParaRPr lang="zh-CN" altLang="en-US" sz="2200" b="1" dirty="0">
              <a:solidFill>
                <a:srgbClr val="002060"/>
              </a:solidFill>
              <a:highlight>
                <a:srgbClr val="FFFF00"/>
              </a:highlight>
              <a:latin typeface="Microsoft YaHei" pitchFamily="34" charset="-122"/>
              <a:ea typeface="Microsoft YaHei" pitchFamily="34" charset="-122"/>
              <a:cs typeface="+mj-cs"/>
            </a:endParaRP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36787573-DD02-7956-2ADF-5709CB90A1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85033" y="6305550"/>
            <a:ext cx="609600" cy="47625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3030F36-6268-4DBC-82D0-0FE1F57861BA}" type="slidenum">
              <a:rPr kumimoji="0" lang="en-GB" sz="12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宋体" pitchFamily="2" charset="-122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 Black" panose="020B0A04020102020204" pitchFamily="34" charset="0"/>
              <a:ea typeface="宋体" pitchFamily="2" charset="-122"/>
              <a:cs typeface="+mn-cs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D364261D-2161-2676-B3D7-F44AC69CD2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3429000"/>
            <a:ext cx="8537575" cy="569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Line 3">
            <a:extLst>
              <a:ext uri="{FF2B5EF4-FFF2-40B4-BE49-F238E27FC236}">
                <a16:creationId xmlns:a16="http://schemas.microsoft.com/office/drawing/2014/main" id="{4F00B999-BF11-9CB5-3890-F6112CE535F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898775" y="3657600"/>
            <a:ext cx="0" cy="7493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5" name="Line 4">
            <a:extLst>
              <a:ext uri="{FF2B5EF4-FFF2-40B4-BE49-F238E27FC236}">
                <a16:creationId xmlns:a16="http://schemas.microsoft.com/office/drawing/2014/main" id="{617E2D7B-4AF1-09E1-6DDF-2D14A6144A8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432175" y="3657600"/>
            <a:ext cx="0" cy="7493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6" name="Line 5">
            <a:extLst>
              <a:ext uri="{FF2B5EF4-FFF2-40B4-BE49-F238E27FC236}">
                <a16:creationId xmlns:a16="http://schemas.microsoft.com/office/drawing/2014/main" id="{F2F41F8C-A4A1-7ABA-5144-AF7708D4132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041775" y="3657600"/>
            <a:ext cx="0" cy="7493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8" name="Line 6">
            <a:extLst>
              <a:ext uri="{FF2B5EF4-FFF2-40B4-BE49-F238E27FC236}">
                <a16:creationId xmlns:a16="http://schemas.microsoft.com/office/drawing/2014/main" id="{BBFB5361-961D-2488-1543-FBEFDDDB41A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651375" y="3657600"/>
            <a:ext cx="0" cy="7493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9" name="Line 7">
            <a:extLst>
              <a:ext uri="{FF2B5EF4-FFF2-40B4-BE49-F238E27FC236}">
                <a16:creationId xmlns:a16="http://schemas.microsoft.com/office/drawing/2014/main" id="{0827D8ED-43D1-7E64-7D3B-34136F34890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883275" y="3657600"/>
            <a:ext cx="0" cy="7493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" name="Line 8">
            <a:extLst>
              <a:ext uri="{FF2B5EF4-FFF2-40B4-BE49-F238E27FC236}">
                <a16:creationId xmlns:a16="http://schemas.microsoft.com/office/drawing/2014/main" id="{435B115E-1B4B-E410-CD0D-F80DA82DBD9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251575" y="3657600"/>
            <a:ext cx="0" cy="7493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1" name="Line 9">
            <a:extLst>
              <a:ext uri="{FF2B5EF4-FFF2-40B4-BE49-F238E27FC236}">
                <a16:creationId xmlns:a16="http://schemas.microsoft.com/office/drawing/2014/main" id="{622CEC34-9151-1947-FF72-46AF7331697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861175" y="3657600"/>
            <a:ext cx="0" cy="7493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2" name="Line 10">
            <a:extLst>
              <a:ext uri="{FF2B5EF4-FFF2-40B4-BE49-F238E27FC236}">
                <a16:creationId xmlns:a16="http://schemas.microsoft.com/office/drawing/2014/main" id="{11A4DC72-2DBA-7B1A-41AE-31DCA6E99D6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394575" y="3657600"/>
            <a:ext cx="0" cy="7493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3" name="Line 11">
            <a:extLst>
              <a:ext uri="{FF2B5EF4-FFF2-40B4-BE49-F238E27FC236}">
                <a16:creationId xmlns:a16="http://schemas.microsoft.com/office/drawing/2014/main" id="{CEF12BC6-5DA0-C393-7FA8-09EE3B79202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927975" y="3657600"/>
            <a:ext cx="0" cy="7493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4" name="Line 12">
            <a:extLst>
              <a:ext uri="{FF2B5EF4-FFF2-40B4-BE49-F238E27FC236}">
                <a16:creationId xmlns:a16="http://schemas.microsoft.com/office/drawing/2014/main" id="{639D9EA6-85CE-EEF1-EDA7-A602E37ADED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385175" y="3657600"/>
            <a:ext cx="0" cy="7493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" name="Line 13">
            <a:extLst>
              <a:ext uri="{FF2B5EF4-FFF2-40B4-BE49-F238E27FC236}">
                <a16:creationId xmlns:a16="http://schemas.microsoft.com/office/drawing/2014/main" id="{0CFC165C-FD0B-3B88-A3EC-24A57F29B0E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689975" y="3657600"/>
            <a:ext cx="0" cy="7493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6" name="Line 14">
            <a:extLst>
              <a:ext uri="{FF2B5EF4-FFF2-40B4-BE49-F238E27FC236}">
                <a16:creationId xmlns:a16="http://schemas.microsoft.com/office/drawing/2014/main" id="{76AAE889-3278-4319-6C48-892A4242FD5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147175" y="3657600"/>
            <a:ext cx="0" cy="7493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7" name="Line 15">
            <a:extLst>
              <a:ext uri="{FF2B5EF4-FFF2-40B4-BE49-F238E27FC236}">
                <a16:creationId xmlns:a16="http://schemas.microsoft.com/office/drawing/2014/main" id="{E747F6E0-A642-11EE-A055-A4A003E9446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566275" y="3657600"/>
            <a:ext cx="0" cy="7493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8" name="Line 16">
            <a:extLst>
              <a:ext uri="{FF2B5EF4-FFF2-40B4-BE49-F238E27FC236}">
                <a16:creationId xmlns:a16="http://schemas.microsoft.com/office/drawing/2014/main" id="{5A3879AC-9C07-AA04-510B-04D88F762FD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847263" y="3657600"/>
            <a:ext cx="0" cy="7493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9" name="Line 17">
            <a:extLst>
              <a:ext uri="{FF2B5EF4-FFF2-40B4-BE49-F238E27FC236}">
                <a16:creationId xmlns:a16="http://schemas.microsoft.com/office/drawing/2014/main" id="{A4F0FA67-C047-04EB-793E-6C874BB6C9A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023475" y="3657599"/>
            <a:ext cx="0" cy="2942564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" name="Line 18">
            <a:extLst>
              <a:ext uri="{FF2B5EF4-FFF2-40B4-BE49-F238E27FC236}">
                <a16:creationId xmlns:a16="http://schemas.microsoft.com/office/drawing/2014/main" id="{74F5F074-3B45-8D49-BE60-F52D091CFDE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213975" y="3657600"/>
            <a:ext cx="0" cy="7493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1" name="Line 19">
            <a:extLst>
              <a:ext uri="{FF2B5EF4-FFF2-40B4-BE49-F238E27FC236}">
                <a16:creationId xmlns:a16="http://schemas.microsoft.com/office/drawing/2014/main" id="{B0F79850-B8C8-D3C1-00A7-AAA94744075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671175" y="3657600"/>
            <a:ext cx="0" cy="7493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2" name="Line 20">
            <a:extLst>
              <a:ext uri="{FF2B5EF4-FFF2-40B4-BE49-F238E27FC236}">
                <a16:creationId xmlns:a16="http://schemas.microsoft.com/office/drawing/2014/main" id="{6697E651-6CEB-668E-C4B6-581989C1C40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1128375" y="3657600"/>
            <a:ext cx="0" cy="7493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" name="Text Box 21">
            <a:extLst>
              <a:ext uri="{FF2B5EF4-FFF2-40B4-BE49-F238E27FC236}">
                <a16:creationId xmlns:a16="http://schemas.microsoft.com/office/drawing/2014/main" id="{50C1BB65-7492-85A5-7AE9-25A40457F8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9863" y="4011613"/>
            <a:ext cx="387350" cy="278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1600">
                <a:ea typeface="SimHei" panose="02010609060101010101" pitchFamily="49" charset="-122"/>
              </a:rPr>
              <a:t>米</a:t>
            </a:r>
          </a:p>
          <a:p>
            <a:pPr algn="ctr"/>
            <a:r>
              <a:rPr lang="zh-CN" altLang="en-US" sz="1600">
                <a:ea typeface="SimHei" panose="02010609060101010101" pitchFamily="49" charset="-122"/>
              </a:rPr>
              <a:t>所</a:t>
            </a:r>
          </a:p>
          <a:p>
            <a:pPr algn="ctr"/>
            <a:r>
              <a:rPr lang="zh-CN" altLang="en-US" sz="1600">
                <a:ea typeface="SimHei" panose="02010609060101010101" pitchFamily="49" charset="-122"/>
              </a:rPr>
              <a:t>波</a:t>
            </a:r>
          </a:p>
          <a:p>
            <a:pPr algn="ctr"/>
            <a:r>
              <a:rPr lang="zh-CN" altLang="en-US" sz="1600">
                <a:ea typeface="SimHei" panose="02010609060101010101" pitchFamily="49" charset="-122"/>
              </a:rPr>
              <a:t>大</a:t>
            </a:r>
          </a:p>
          <a:p>
            <a:pPr algn="ctr"/>
            <a:r>
              <a:rPr lang="zh-CN" altLang="en-US" sz="1600">
                <a:ea typeface="SimHei" panose="02010609060101010101" pitchFamily="49" charset="-122"/>
              </a:rPr>
              <a:t>米</a:t>
            </a:r>
          </a:p>
          <a:p>
            <a:pPr algn="ctr"/>
            <a:r>
              <a:rPr lang="zh-CN" altLang="en-US" sz="1600">
                <a:ea typeface="SimHei" panose="02010609060101010101" pitchFamily="49" charset="-122"/>
              </a:rPr>
              <a:t>王</a:t>
            </a:r>
          </a:p>
          <a:p>
            <a:pPr algn="ctr"/>
            <a:r>
              <a:rPr lang="zh-CN" altLang="en-US" sz="1600">
                <a:ea typeface="SimHei" panose="02010609060101010101" pitchFamily="49" charset="-122"/>
              </a:rPr>
              <a:t>古</a:t>
            </a:r>
          </a:p>
          <a:p>
            <a:pPr algn="ctr"/>
            <a:r>
              <a:rPr lang="zh-CN" altLang="en-US" sz="1600">
                <a:ea typeface="SimHei" panose="02010609060101010101" pitchFamily="49" charset="-122"/>
              </a:rPr>
              <a:t>珊</a:t>
            </a:r>
          </a:p>
          <a:p>
            <a:pPr algn="ctr"/>
            <a:r>
              <a:rPr lang="zh-CN" altLang="en-US" sz="1600">
                <a:ea typeface="SimHei" panose="02010609060101010101" pitchFamily="49" charset="-122"/>
              </a:rPr>
              <a:t>利</a:t>
            </a:r>
          </a:p>
          <a:p>
            <a:pPr algn="ctr"/>
            <a:r>
              <a:rPr lang="zh-CN" altLang="en-US" sz="1600">
                <a:ea typeface="SimHei" panose="02010609060101010101" pitchFamily="49" charset="-122"/>
              </a:rPr>
              <a:t>萨</a:t>
            </a:r>
          </a:p>
          <a:p>
            <a:pPr algn="ctr"/>
            <a:r>
              <a:rPr lang="zh-CN" altLang="en-US" sz="1600">
                <a:ea typeface="SimHei" panose="02010609060101010101" pitchFamily="49" charset="-122"/>
              </a:rPr>
              <a:t>田</a:t>
            </a:r>
            <a:endParaRPr lang="zh-TW" altLang="en-US" sz="1600">
              <a:ea typeface="SimHei" panose="02010609060101010101" pitchFamily="49" charset="-122"/>
            </a:endParaRPr>
          </a:p>
        </p:txBody>
      </p:sp>
      <p:sp>
        <p:nvSpPr>
          <p:cNvPr id="24" name="Text Box 22">
            <a:extLst>
              <a:ext uri="{FF2B5EF4-FFF2-40B4-BE49-F238E27FC236}">
                <a16:creationId xmlns:a16="http://schemas.microsoft.com/office/drawing/2014/main" id="{AC7EBA58-9E5F-6E40-8F6E-C608383F38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43263" y="4011613"/>
            <a:ext cx="387350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TW" altLang="en-US" sz="1600">
                <a:solidFill>
                  <a:srgbClr val="CC0000"/>
                </a:solidFill>
                <a:ea typeface="SimHei" panose="02010609060101010101" pitchFamily="49" charset="-122"/>
              </a:rPr>
              <a:t>俄</a:t>
            </a:r>
          </a:p>
          <a:p>
            <a:pPr algn="ctr"/>
            <a:r>
              <a:rPr lang="zh-TW" altLang="en-US" sz="1600">
                <a:solidFill>
                  <a:srgbClr val="CC0000"/>
                </a:solidFill>
                <a:ea typeface="SimHei" panose="02010609060101010101" pitchFamily="49" charset="-122"/>
              </a:rPr>
              <a:t>陀</a:t>
            </a:r>
          </a:p>
          <a:p>
            <a:pPr algn="ctr"/>
            <a:r>
              <a:rPr lang="zh-TW" altLang="en-US" sz="1600">
                <a:solidFill>
                  <a:srgbClr val="CC0000"/>
                </a:solidFill>
                <a:ea typeface="SimHei" panose="02010609060101010101" pitchFamily="49" charset="-122"/>
              </a:rPr>
              <a:t>聂</a:t>
            </a:r>
          </a:p>
        </p:txBody>
      </p:sp>
      <p:sp>
        <p:nvSpPr>
          <p:cNvPr id="25" name="Text Box 23">
            <a:extLst>
              <a:ext uri="{FF2B5EF4-FFF2-40B4-BE49-F238E27FC236}">
                <a16:creationId xmlns:a16="http://schemas.microsoft.com/office/drawing/2014/main" id="{10C49D37-257E-8782-3651-51C7BA501C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2863" y="4011613"/>
            <a:ext cx="387350" cy="155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1600">
                <a:ea typeface="SimHei" panose="02010609060101010101" pitchFamily="49" charset="-122"/>
              </a:rPr>
              <a:t>摩</a:t>
            </a:r>
          </a:p>
          <a:p>
            <a:pPr algn="ctr"/>
            <a:r>
              <a:rPr lang="zh-CN" altLang="en-US" sz="1600">
                <a:ea typeface="SimHei" panose="02010609060101010101" pitchFamily="49" charset="-122"/>
              </a:rPr>
              <a:t>押</a:t>
            </a:r>
          </a:p>
          <a:p>
            <a:pPr algn="ctr"/>
            <a:r>
              <a:rPr lang="zh-CN" altLang="en-US" sz="1600">
                <a:ea typeface="SimHei" panose="02010609060101010101" pitchFamily="49" charset="-122"/>
              </a:rPr>
              <a:t>王</a:t>
            </a:r>
          </a:p>
          <a:p>
            <a:pPr algn="ctr"/>
            <a:r>
              <a:rPr lang="zh-CN" altLang="en-US" sz="1600">
                <a:ea typeface="SimHei" panose="02010609060101010101" pitchFamily="49" charset="-122"/>
              </a:rPr>
              <a:t>伊</a:t>
            </a:r>
          </a:p>
          <a:p>
            <a:pPr algn="ctr"/>
            <a:r>
              <a:rPr lang="zh-CN" altLang="en-US" sz="1600">
                <a:ea typeface="SimHei" panose="02010609060101010101" pitchFamily="49" charset="-122"/>
              </a:rPr>
              <a:t>矶</a:t>
            </a:r>
          </a:p>
          <a:p>
            <a:pPr algn="ctr"/>
            <a:r>
              <a:rPr lang="zh-CN" altLang="en-US" sz="1600">
                <a:ea typeface="SimHei" panose="02010609060101010101" pitchFamily="49" charset="-122"/>
              </a:rPr>
              <a:t>伦</a:t>
            </a:r>
            <a:endParaRPr lang="zh-TW" altLang="en-US" sz="1600">
              <a:ea typeface="SimHei" panose="02010609060101010101" pitchFamily="49" charset="-122"/>
            </a:endParaRPr>
          </a:p>
        </p:txBody>
      </p:sp>
      <p:sp>
        <p:nvSpPr>
          <p:cNvPr id="26" name="Text Box 24">
            <a:extLst>
              <a:ext uri="{FF2B5EF4-FFF2-40B4-BE49-F238E27FC236}">
                <a16:creationId xmlns:a16="http://schemas.microsoft.com/office/drawing/2014/main" id="{52F76B19-20FC-2DC5-A2D0-5F32F7B1A7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62463" y="4011613"/>
            <a:ext cx="38735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TW" altLang="en-US" sz="1600">
                <a:solidFill>
                  <a:srgbClr val="CC0000"/>
                </a:solidFill>
                <a:ea typeface="SimHei" panose="02010609060101010101" pitchFamily="49" charset="-122"/>
              </a:rPr>
              <a:t>以</a:t>
            </a:r>
          </a:p>
          <a:p>
            <a:pPr algn="ctr"/>
            <a:r>
              <a:rPr lang="zh-TW" altLang="en-US" sz="1600">
                <a:solidFill>
                  <a:srgbClr val="CC0000"/>
                </a:solidFill>
                <a:ea typeface="SimHei" panose="02010609060101010101" pitchFamily="49" charset="-122"/>
              </a:rPr>
              <a:t>笏</a:t>
            </a:r>
          </a:p>
        </p:txBody>
      </p:sp>
      <p:sp>
        <p:nvSpPr>
          <p:cNvPr id="27" name="Text Box 25">
            <a:extLst>
              <a:ext uri="{FF2B5EF4-FFF2-40B4-BE49-F238E27FC236}">
                <a16:creationId xmlns:a16="http://schemas.microsoft.com/office/drawing/2014/main" id="{2098506D-4C44-0BEB-083D-8BA26A8FA5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94363" y="4011613"/>
            <a:ext cx="38735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TW" altLang="en-US" sz="1600">
                <a:solidFill>
                  <a:srgbClr val="FF6600"/>
                </a:solidFill>
                <a:ea typeface="SimHei" panose="02010609060101010101" pitchFamily="49" charset="-122"/>
              </a:rPr>
              <a:t>珊</a:t>
            </a:r>
          </a:p>
          <a:p>
            <a:pPr algn="ctr"/>
            <a:r>
              <a:rPr lang="zh-TW" altLang="en-US" sz="1600">
                <a:solidFill>
                  <a:srgbClr val="FF6600"/>
                </a:solidFill>
                <a:ea typeface="SimHei" panose="02010609060101010101" pitchFamily="49" charset="-122"/>
              </a:rPr>
              <a:t>迦</a:t>
            </a:r>
          </a:p>
        </p:txBody>
      </p:sp>
      <p:sp>
        <p:nvSpPr>
          <p:cNvPr id="28" name="Text Box 26">
            <a:extLst>
              <a:ext uri="{FF2B5EF4-FFF2-40B4-BE49-F238E27FC236}">
                <a16:creationId xmlns:a16="http://schemas.microsoft.com/office/drawing/2014/main" id="{BECFF93A-E4DC-A6E9-5F0D-90852847FE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2663" y="4011613"/>
            <a:ext cx="387350" cy="131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1600">
                <a:ea typeface="SimHei" panose="02010609060101010101" pitchFamily="49" charset="-122"/>
              </a:rPr>
              <a:t>迦</a:t>
            </a:r>
          </a:p>
          <a:p>
            <a:pPr algn="ctr"/>
            <a:r>
              <a:rPr lang="zh-CN" altLang="en-US" sz="1600">
                <a:ea typeface="SimHei" panose="02010609060101010101" pitchFamily="49" charset="-122"/>
              </a:rPr>
              <a:t>南</a:t>
            </a:r>
          </a:p>
          <a:p>
            <a:pPr algn="ctr"/>
            <a:r>
              <a:rPr lang="zh-CN" altLang="en-US" sz="1600">
                <a:ea typeface="SimHei" panose="02010609060101010101" pitchFamily="49" charset="-122"/>
              </a:rPr>
              <a:t>王</a:t>
            </a:r>
          </a:p>
          <a:p>
            <a:pPr algn="ctr"/>
            <a:r>
              <a:rPr lang="zh-CN" altLang="en-US" sz="1600">
                <a:ea typeface="SimHei" panose="02010609060101010101" pitchFamily="49" charset="-122"/>
              </a:rPr>
              <a:t>耶</a:t>
            </a:r>
          </a:p>
          <a:p>
            <a:pPr algn="ctr"/>
            <a:r>
              <a:rPr lang="zh-CN" altLang="en-US" sz="1600">
                <a:ea typeface="SimHei" panose="02010609060101010101" pitchFamily="49" charset="-122"/>
              </a:rPr>
              <a:t>宾</a:t>
            </a:r>
            <a:endParaRPr lang="zh-TW" altLang="en-US" sz="1600">
              <a:ea typeface="SimHei" panose="02010609060101010101" pitchFamily="49" charset="-122"/>
            </a:endParaRPr>
          </a:p>
        </p:txBody>
      </p:sp>
      <p:sp>
        <p:nvSpPr>
          <p:cNvPr id="29" name="Text Box 27">
            <a:extLst>
              <a:ext uri="{FF2B5EF4-FFF2-40B4-BE49-F238E27FC236}">
                <a16:creationId xmlns:a16="http://schemas.microsoft.com/office/drawing/2014/main" id="{04269448-8965-6FE8-1737-1857BAA73D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72263" y="4011613"/>
            <a:ext cx="387350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TW" altLang="en-US" sz="1600">
                <a:solidFill>
                  <a:srgbClr val="CC0000"/>
                </a:solidFill>
                <a:ea typeface="SimHei" panose="02010609060101010101" pitchFamily="49" charset="-122"/>
              </a:rPr>
              <a:t>底</a:t>
            </a:r>
          </a:p>
          <a:p>
            <a:pPr algn="ctr"/>
            <a:r>
              <a:rPr lang="zh-TW" altLang="en-US" sz="1600">
                <a:solidFill>
                  <a:srgbClr val="CC0000"/>
                </a:solidFill>
                <a:ea typeface="SimHei" panose="02010609060101010101" pitchFamily="49" charset="-122"/>
              </a:rPr>
              <a:t>波</a:t>
            </a:r>
          </a:p>
          <a:p>
            <a:pPr algn="ctr"/>
            <a:r>
              <a:rPr lang="zh-TW" altLang="en-US" sz="1600">
                <a:solidFill>
                  <a:srgbClr val="CC0000"/>
                </a:solidFill>
                <a:ea typeface="SimHei" panose="02010609060101010101" pitchFamily="49" charset="-122"/>
              </a:rPr>
              <a:t>拉</a:t>
            </a:r>
          </a:p>
        </p:txBody>
      </p:sp>
      <p:sp>
        <p:nvSpPr>
          <p:cNvPr id="30" name="Text Box 28">
            <a:extLst>
              <a:ext uri="{FF2B5EF4-FFF2-40B4-BE49-F238E27FC236}">
                <a16:creationId xmlns:a16="http://schemas.microsoft.com/office/drawing/2014/main" id="{AFEEE6EB-2068-9A08-46C8-582959EB4B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8838" y="4011613"/>
            <a:ext cx="387350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TW" altLang="en-US" sz="1600">
                <a:ea typeface="SimHei" panose="02010609060101010101" pitchFamily="49" charset="-122"/>
              </a:rPr>
              <a:t>米</a:t>
            </a:r>
          </a:p>
          <a:p>
            <a:pPr algn="ctr"/>
            <a:r>
              <a:rPr lang="zh-TW" altLang="en-US" sz="1600">
                <a:ea typeface="SimHei" panose="02010609060101010101" pitchFamily="49" charset="-122"/>
              </a:rPr>
              <a:t>甸</a:t>
            </a:r>
          </a:p>
          <a:p>
            <a:pPr algn="ctr"/>
            <a:r>
              <a:rPr lang="zh-TW" altLang="en-US" sz="1600">
                <a:ea typeface="SimHei" panose="02010609060101010101" pitchFamily="49" charset="-122"/>
              </a:rPr>
              <a:t>人</a:t>
            </a:r>
          </a:p>
        </p:txBody>
      </p:sp>
      <p:sp>
        <p:nvSpPr>
          <p:cNvPr id="31" name="Text Box 29">
            <a:extLst>
              <a:ext uri="{FF2B5EF4-FFF2-40B4-BE49-F238E27FC236}">
                <a16:creationId xmlns:a16="http://schemas.microsoft.com/office/drawing/2014/main" id="{CF3F2B4B-1E1D-153D-08D7-E5C08C8071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39063" y="4011613"/>
            <a:ext cx="38735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TW" altLang="en-US" sz="1600">
                <a:solidFill>
                  <a:srgbClr val="CC0000"/>
                </a:solidFill>
                <a:ea typeface="SimHei" panose="02010609060101010101" pitchFamily="49" charset="-122"/>
              </a:rPr>
              <a:t>基</a:t>
            </a:r>
          </a:p>
          <a:p>
            <a:pPr algn="ctr"/>
            <a:r>
              <a:rPr lang="zh-TW" altLang="en-US" sz="1600">
                <a:solidFill>
                  <a:srgbClr val="CC0000"/>
                </a:solidFill>
                <a:ea typeface="SimHei" panose="02010609060101010101" pitchFamily="49" charset="-122"/>
              </a:rPr>
              <a:t>甸</a:t>
            </a:r>
          </a:p>
        </p:txBody>
      </p:sp>
      <p:sp>
        <p:nvSpPr>
          <p:cNvPr id="32" name="Text Box 30">
            <a:extLst>
              <a:ext uri="{FF2B5EF4-FFF2-40B4-BE49-F238E27FC236}">
                <a16:creationId xmlns:a16="http://schemas.microsoft.com/office/drawing/2014/main" id="{7EB1F2A3-BD94-7E0D-0236-5369A8D734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89913" y="4011613"/>
            <a:ext cx="387350" cy="106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TW" altLang="en-US" sz="1600">
                <a:solidFill>
                  <a:schemeClr val="bg2"/>
                </a:solidFill>
                <a:ea typeface="SimHei" panose="02010609060101010101" pitchFamily="49" charset="-122"/>
              </a:rPr>
              <a:t>亚</a:t>
            </a:r>
          </a:p>
          <a:p>
            <a:pPr algn="ctr"/>
            <a:r>
              <a:rPr lang="zh-TW" altLang="en-US" sz="1600">
                <a:solidFill>
                  <a:schemeClr val="bg2"/>
                </a:solidFill>
                <a:ea typeface="SimHei" panose="02010609060101010101" pitchFamily="49" charset="-122"/>
              </a:rPr>
              <a:t>比</a:t>
            </a:r>
          </a:p>
          <a:p>
            <a:pPr algn="ctr"/>
            <a:r>
              <a:rPr lang="zh-TW" altLang="en-US" sz="1600">
                <a:solidFill>
                  <a:schemeClr val="bg2"/>
                </a:solidFill>
                <a:ea typeface="SimHei" panose="02010609060101010101" pitchFamily="49" charset="-122"/>
              </a:rPr>
              <a:t>米</a:t>
            </a:r>
          </a:p>
          <a:p>
            <a:pPr algn="ctr"/>
            <a:r>
              <a:rPr lang="zh-TW" altLang="en-US" sz="1600">
                <a:solidFill>
                  <a:schemeClr val="bg2"/>
                </a:solidFill>
                <a:ea typeface="SimHei" panose="02010609060101010101" pitchFamily="49" charset="-122"/>
              </a:rPr>
              <a:t>勒</a:t>
            </a:r>
          </a:p>
        </p:txBody>
      </p:sp>
      <p:sp>
        <p:nvSpPr>
          <p:cNvPr id="33" name="Text Box 31">
            <a:extLst>
              <a:ext uri="{FF2B5EF4-FFF2-40B4-BE49-F238E27FC236}">
                <a16:creationId xmlns:a16="http://schemas.microsoft.com/office/drawing/2014/main" id="{33508261-4A83-1A4E-A765-AE8E7775A9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02650" y="4011613"/>
            <a:ext cx="38735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TW" altLang="en-US" sz="1600">
                <a:solidFill>
                  <a:srgbClr val="FF6600"/>
                </a:solidFill>
                <a:ea typeface="SimHei" panose="02010609060101010101" pitchFamily="49" charset="-122"/>
              </a:rPr>
              <a:t>陀</a:t>
            </a:r>
          </a:p>
          <a:p>
            <a:pPr algn="ctr"/>
            <a:r>
              <a:rPr lang="zh-TW" altLang="en-US" sz="1600">
                <a:solidFill>
                  <a:srgbClr val="FF6600"/>
                </a:solidFill>
                <a:ea typeface="SimHei" panose="02010609060101010101" pitchFamily="49" charset="-122"/>
              </a:rPr>
              <a:t>拉</a:t>
            </a:r>
          </a:p>
        </p:txBody>
      </p:sp>
      <p:sp>
        <p:nvSpPr>
          <p:cNvPr id="34" name="Text Box 32">
            <a:extLst>
              <a:ext uri="{FF2B5EF4-FFF2-40B4-BE49-F238E27FC236}">
                <a16:creationId xmlns:a16="http://schemas.microsoft.com/office/drawing/2014/main" id="{2D03C6B8-9FDA-12DE-3154-96D0B5BE9D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58263" y="4011613"/>
            <a:ext cx="38735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TW" altLang="en-US" sz="1600">
                <a:solidFill>
                  <a:srgbClr val="FF6600"/>
                </a:solidFill>
                <a:ea typeface="SimHei" panose="02010609060101010101" pitchFamily="49" charset="-122"/>
              </a:rPr>
              <a:t>睚</a:t>
            </a:r>
          </a:p>
          <a:p>
            <a:pPr algn="ctr"/>
            <a:r>
              <a:rPr lang="zh-TW" altLang="en-US" sz="1600">
                <a:solidFill>
                  <a:srgbClr val="FF6600"/>
                </a:solidFill>
                <a:ea typeface="SimHei" panose="02010609060101010101" pitchFamily="49" charset="-122"/>
              </a:rPr>
              <a:t>珥</a:t>
            </a:r>
          </a:p>
        </p:txBody>
      </p:sp>
      <p:sp>
        <p:nvSpPr>
          <p:cNvPr id="35" name="Text Box 33">
            <a:extLst>
              <a:ext uri="{FF2B5EF4-FFF2-40B4-BE49-F238E27FC236}">
                <a16:creationId xmlns:a16="http://schemas.microsoft.com/office/drawing/2014/main" id="{32A4FA66-8F68-D5A6-0440-71C7BF9215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77363" y="4011613"/>
            <a:ext cx="387350" cy="204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1600">
                <a:ea typeface="SimHei" panose="02010609060101010101" pitchFamily="49" charset="-122"/>
              </a:rPr>
              <a:t>非</a:t>
            </a:r>
          </a:p>
          <a:p>
            <a:pPr algn="ctr"/>
            <a:r>
              <a:rPr lang="zh-CN" altLang="en-US" sz="1600">
                <a:ea typeface="SimHei" panose="02010609060101010101" pitchFamily="49" charset="-122"/>
              </a:rPr>
              <a:t>利</a:t>
            </a:r>
          </a:p>
          <a:p>
            <a:pPr algn="ctr"/>
            <a:r>
              <a:rPr lang="zh-CN" altLang="en-US" sz="1600">
                <a:ea typeface="SimHei" panose="02010609060101010101" pitchFamily="49" charset="-122"/>
              </a:rPr>
              <a:t>士</a:t>
            </a:r>
          </a:p>
          <a:p>
            <a:pPr algn="ctr"/>
            <a:r>
              <a:rPr lang="zh-CN" altLang="en-US" sz="1600">
                <a:ea typeface="SimHei" panose="02010609060101010101" pitchFamily="49" charset="-122"/>
              </a:rPr>
              <a:t>人</a:t>
            </a:r>
          </a:p>
          <a:p>
            <a:pPr algn="ctr"/>
            <a:r>
              <a:rPr lang="zh-CN" altLang="en-US" sz="1600">
                <a:ea typeface="SimHei" panose="02010609060101010101" pitchFamily="49" charset="-122"/>
              </a:rPr>
              <a:t>、</a:t>
            </a:r>
          </a:p>
          <a:p>
            <a:pPr algn="ctr"/>
            <a:r>
              <a:rPr lang="zh-CN" altLang="en-US" sz="1600">
                <a:ea typeface="SimHei" panose="02010609060101010101" pitchFamily="49" charset="-122"/>
              </a:rPr>
              <a:t>亚</a:t>
            </a:r>
          </a:p>
          <a:p>
            <a:pPr algn="ctr"/>
            <a:r>
              <a:rPr lang="zh-CN" altLang="en-US" sz="1600">
                <a:ea typeface="SimHei" panose="02010609060101010101" pitchFamily="49" charset="-122"/>
              </a:rPr>
              <a:t>扪</a:t>
            </a:r>
          </a:p>
          <a:p>
            <a:pPr algn="ctr"/>
            <a:r>
              <a:rPr lang="zh-CN" altLang="en-US" sz="1600">
                <a:ea typeface="SimHei" panose="02010609060101010101" pitchFamily="49" charset="-122"/>
              </a:rPr>
              <a:t>人</a:t>
            </a:r>
            <a:endParaRPr lang="zh-TW" altLang="en-US" sz="1600">
              <a:ea typeface="SimHei" panose="02010609060101010101" pitchFamily="49" charset="-122"/>
            </a:endParaRPr>
          </a:p>
        </p:txBody>
      </p:sp>
      <p:sp>
        <p:nvSpPr>
          <p:cNvPr id="36" name="Text Box 34">
            <a:extLst>
              <a:ext uri="{FF2B5EF4-FFF2-40B4-BE49-F238E27FC236}">
                <a16:creationId xmlns:a16="http://schemas.microsoft.com/office/drawing/2014/main" id="{956DAF99-9A06-0549-5818-AB8DB168CB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55175" y="4011613"/>
            <a:ext cx="387350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TW" altLang="en-US" sz="1600">
                <a:solidFill>
                  <a:srgbClr val="CC0000"/>
                </a:solidFill>
                <a:ea typeface="SimHei" panose="02010609060101010101" pitchFamily="49" charset="-122"/>
              </a:rPr>
              <a:t>耶</a:t>
            </a:r>
          </a:p>
          <a:p>
            <a:pPr algn="ctr"/>
            <a:r>
              <a:rPr lang="zh-TW" altLang="en-US" sz="1600">
                <a:solidFill>
                  <a:srgbClr val="CC0000"/>
                </a:solidFill>
                <a:ea typeface="SimHei" panose="02010609060101010101" pitchFamily="49" charset="-122"/>
              </a:rPr>
              <a:t>弗</a:t>
            </a:r>
          </a:p>
          <a:p>
            <a:pPr algn="ctr"/>
            <a:r>
              <a:rPr lang="zh-TW" altLang="en-US" sz="1600">
                <a:solidFill>
                  <a:srgbClr val="CC0000"/>
                </a:solidFill>
                <a:ea typeface="SimHei" panose="02010609060101010101" pitchFamily="49" charset="-122"/>
              </a:rPr>
              <a:t>他</a:t>
            </a:r>
          </a:p>
        </p:txBody>
      </p:sp>
      <p:sp>
        <p:nvSpPr>
          <p:cNvPr id="37" name="Text Box 35">
            <a:extLst>
              <a:ext uri="{FF2B5EF4-FFF2-40B4-BE49-F238E27FC236}">
                <a16:creationId xmlns:a16="http://schemas.microsoft.com/office/drawing/2014/main" id="{C47002B6-BF6D-1E17-2696-C96A8C8D51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34563" y="4827588"/>
            <a:ext cx="387350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TW" altLang="en-US" sz="1600">
                <a:solidFill>
                  <a:srgbClr val="FF6600"/>
                </a:solidFill>
                <a:ea typeface="SimHei" panose="02010609060101010101" pitchFamily="49" charset="-122"/>
              </a:rPr>
              <a:t>以</a:t>
            </a:r>
          </a:p>
          <a:p>
            <a:pPr algn="ctr"/>
            <a:r>
              <a:rPr lang="zh-TW" altLang="en-US" sz="1600">
                <a:solidFill>
                  <a:srgbClr val="FF6600"/>
                </a:solidFill>
                <a:ea typeface="SimHei" panose="02010609060101010101" pitchFamily="49" charset="-122"/>
              </a:rPr>
              <a:t>比</a:t>
            </a:r>
          </a:p>
          <a:p>
            <a:pPr algn="ctr"/>
            <a:r>
              <a:rPr lang="zh-TW" altLang="en-US" sz="1600">
                <a:solidFill>
                  <a:srgbClr val="FF6600"/>
                </a:solidFill>
                <a:ea typeface="SimHei" panose="02010609060101010101" pitchFamily="49" charset="-122"/>
              </a:rPr>
              <a:t>赞</a:t>
            </a:r>
          </a:p>
        </p:txBody>
      </p:sp>
      <p:sp>
        <p:nvSpPr>
          <p:cNvPr id="38" name="Text Box 36">
            <a:extLst>
              <a:ext uri="{FF2B5EF4-FFF2-40B4-BE49-F238E27FC236}">
                <a16:creationId xmlns:a16="http://schemas.microsoft.com/office/drawing/2014/main" id="{51F8820D-B2AB-EF50-6A99-57526D8233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21888" y="4011613"/>
            <a:ext cx="38735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TW" altLang="en-US" sz="1600">
                <a:solidFill>
                  <a:srgbClr val="FF6600"/>
                </a:solidFill>
                <a:ea typeface="SimHei" panose="02010609060101010101" pitchFamily="49" charset="-122"/>
              </a:rPr>
              <a:t>以</a:t>
            </a:r>
          </a:p>
          <a:p>
            <a:pPr algn="ctr"/>
            <a:r>
              <a:rPr lang="zh-TW" altLang="en-US" sz="1600">
                <a:solidFill>
                  <a:srgbClr val="FF6600"/>
                </a:solidFill>
                <a:ea typeface="SimHei" panose="02010609060101010101" pitchFamily="49" charset="-122"/>
              </a:rPr>
              <a:t>伦</a:t>
            </a:r>
          </a:p>
        </p:txBody>
      </p:sp>
      <p:sp>
        <p:nvSpPr>
          <p:cNvPr id="39" name="Text Box 37">
            <a:extLst>
              <a:ext uri="{FF2B5EF4-FFF2-40B4-BE49-F238E27FC236}">
                <a16:creationId xmlns:a16="http://schemas.microsoft.com/office/drawing/2014/main" id="{A28587E1-A52F-C63F-519B-9523F768A0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98100" y="4827588"/>
            <a:ext cx="38735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TW" altLang="en-US" sz="1600">
                <a:solidFill>
                  <a:srgbClr val="FF6600"/>
                </a:solidFill>
                <a:ea typeface="SimHei" panose="02010609060101010101" pitchFamily="49" charset="-122"/>
              </a:rPr>
              <a:t>押</a:t>
            </a:r>
          </a:p>
          <a:p>
            <a:pPr algn="ctr"/>
            <a:r>
              <a:rPr lang="zh-TW" altLang="en-US" sz="1600">
                <a:solidFill>
                  <a:srgbClr val="FF6600"/>
                </a:solidFill>
                <a:ea typeface="SimHei" panose="02010609060101010101" pitchFamily="49" charset="-122"/>
              </a:rPr>
              <a:t>顿</a:t>
            </a:r>
          </a:p>
        </p:txBody>
      </p:sp>
      <p:sp>
        <p:nvSpPr>
          <p:cNvPr id="40" name="Text Box 38">
            <a:extLst>
              <a:ext uri="{FF2B5EF4-FFF2-40B4-BE49-F238E27FC236}">
                <a16:creationId xmlns:a16="http://schemas.microsoft.com/office/drawing/2014/main" id="{337FA126-A705-8D5C-4F89-AC1D2B1C05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82263" y="4011613"/>
            <a:ext cx="387350" cy="106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TW" altLang="en-US" sz="1600">
                <a:ea typeface="SimHei" panose="02010609060101010101" pitchFamily="49" charset="-122"/>
              </a:rPr>
              <a:t>非</a:t>
            </a:r>
          </a:p>
          <a:p>
            <a:pPr algn="ctr"/>
            <a:r>
              <a:rPr lang="zh-TW" altLang="en-US" sz="1600">
                <a:ea typeface="SimHei" panose="02010609060101010101" pitchFamily="49" charset="-122"/>
              </a:rPr>
              <a:t>利</a:t>
            </a:r>
          </a:p>
          <a:p>
            <a:pPr algn="ctr"/>
            <a:r>
              <a:rPr lang="zh-TW" altLang="en-US" sz="1600">
                <a:ea typeface="SimHei" panose="02010609060101010101" pitchFamily="49" charset="-122"/>
              </a:rPr>
              <a:t>士</a:t>
            </a:r>
          </a:p>
          <a:p>
            <a:pPr algn="ctr"/>
            <a:r>
              <a:rPr lang="zh-TW" altLang="en-US" sz="1600">
                <a:ea typeface="SimHei" panose="02010609060101010101" pitchFamily="49" charset="-122"/>
              </a:rPr>
              <a:t>人</a:t>
            </a:r>
          </a:p>
        </p:txBody>
      </p:sp>
      <p:sp>
        <p:nvSpPr>
          <p:cNvPr id="41" name="Text Box 39">
            <a:extLst>
              <a:ext uri="{FF2B5EF4-FFF2-40B4-BE49-F238E27FC236}">
                <a16:creationId xmlns:a16="http://schemas.microsoft.com/office/drawing/2014/main" id="{E5A56951-FBB8-3F6E-4548-E3E44282B8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939463" y="4011613"/>
            <a:ext cx="38735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TW" altLang="en-US" sz="1600">
                <a:solidFill>
                  <a:srgbClr val="CC0000"/>
                </a:solidFill>
                <a:ea typeface="SimHei" panose="02010609060101010101" pitchFamily="49" charset="-122"/>
              </a:rPr>
              <a:t>参</a:t>
            </a:r>
          </a:p>
          <a:p>
            <a:pPr algn="ctr"/>
            <a:r>
              <a:rPr lang="zh-TW" altLang="en-US" sz="1600">
                <a:solidFill>
                  <a:srgbClr val="CC0000"/>
                </a:solidFill>
                <a:ea typeface="SimHei" panose="02010609060101010101" pitchFamily="49" charset="-122"/>
              </a:rPr>
              <a:t>孙</a:t>
            </a:r>
          </a:p>
        </p:txBody>
      </p:sp>
      <p:sp>
        <p:nvSpPr>
          <p:cNvPr id="42" name="Line 40">
            <a:extLst>
              <a:ext uri="{FF2B5EF4-FFF2-40B4-BE49-F238E27FC236}">
                <a16:creationId xmlns:a16="http://schemas.microsoft.com/office/drawing/2014/main" id="{5E2A2EDD-FFC8-E415-5441-31C7E3C2299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393363" y="3657599"/>
            <a:ext cx="0" cy="2942564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43" name="Line 41">
            <a:extLst>
              <a:ext uri="{FF2B5EF4-FFF2-40B4-BE49-F238E27FC236}">
                <a16:creationId xmlns:a16="http://schemas.microsoft.com/office/drawing/2014/main" id="{F484B6A2-7DBC-8B5F-0E2A-44838312AC36}"/>
              </a:ext>
            </a:extLst>
          </p:cNvPr>
          <p:cNvSpPr>
            <a:spLocks noChangeShapeType="1"/>
          </p:cNvSpPr>
          <p:nvPr/>
        </p:nvSpPr>
        <p:spPr bwMode="auto">
          <a:xfrm>
            <a:off x="2833688" y="3009900"/>
            <a:ext cx="8512175" cy="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44" name="Text Box 42">
            <a:extLst>
              <a:ext uri="{FF2B5EF4-FFF2-40B4-BE49-F238E27FC236}">
                <a16:creationId xmlns:a16="http://schemas.microsoft.com/office/drawing/2014/main" id="{42454B7C-FF0A-4E0A-A09E-268214DF36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26238" y="2827338"/>
            <a:ext cx="725487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TW" sz="1600">
                <a:ea typeface="SimHei" panose="02010609060101010101" pitchFamily="49" charset="-122"/>
              </a:rPr>
              <a:t>390</a:t>
            </a:r>
            <a:r>
              <a:rPr lang="zh-TW" altLang="en-US" sz="1600">
                <a:ea typeface="SimHei" panose="02010609060101010101" pitchFamily="49" charset="-122"/>
              </a:rPr>
              <a:t>年</a:t>
            </a:r>
          </a:p>
        </p:txBody>
      </p:sp>
      <p:sp>
        <p:nvSpPr>
          <p:cNvPr id="45" name="Text Box 43">
            <a:extLst>
              <a:ext uri="{FF2B5EF4-FFF2-40B4-BE49-F238E27FC236}">
                <a16:creationId xmlns:a16="http://schemas.microsoft.com/office/drawing/2014/main" id="{E1A46F75-F0E4-5CE9-6F34-6B5BD1A01C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06700" y="723900"/>
            <a:ext cx="16065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2800">
                <a:solidFill>
                  <a:srgbClr val="660066"/>
                </a:solidFill>
                <a:ea typeface="SimHei" panose="02010609060101010101" pitchFamily="49" charset="-122"/>
              </a:rPr>
              <a:t>士师时代</a:t>
            </a:r>
          </a:p>
        </p:txBody>
      </p:sp>
      <p:sp>
        <p:nvSpPr>
          <p:cNvPr id="46" name="Text Box 44">
            <a:extLst>
              <a:ext uri="{FF2B5EF4-FFF2-40B4-BE49-F238E27FC236}">
                <a16:creationId xmlns:a16="http://schemas.microsoft.com/office/drawing/2014/main" id="{4324A040-244D-CFF5-CF6E-A4CBE7564A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08675" y="614363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TW" altLang="en-US" sz="2400">
                <a:ea typeface="SimHei" panose="02010609060101010101" pitchFamily="49" charset="-122"/>
              </a:rPr>
              <a:t>犯罪</a:t>
            </a:r>
          </a:p>
        </p:txBody>
      </p:sp>
      <p:sp>
        <p:nvSpPr>
          <p:cNvPr id="47" name="Text Box 45">
            <a:extLst>
              <a:ext uri="{FF2B5EF4-FFF2-40B4-BE49-F238E27FC236}">
                <a16:creationId xmlns:a16="http://schemas.microsoft.com/office/drawing/2014/main" id="{1A4C403C-4D8B-42EA-F5CC-3F545BE822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2425" y="1312863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TW" altLang="en-US" sz="2400">
                <a:ea typeface="SimHei" panose="02010609060101010101" pitchFamily="49" charset="-122"/>
              </a:rPr>
              <a:t>受苦</a:t>
            </a:r>
          </a:p>
        </p:txBody>
      </p:sp>
      <p:sp>
        <p:nvSpPr>
          <p:cNvPr id="48" name="Text Box 46">
            <a:extLst>
              <a:ext uri="{FF2B5EF4-FFF2-40B4-BE49-F238E27FC236}">
                <a16:creationId xmlns:a16="http://schemas.microsoft.com/office/drawing/2014/main" id="{89420BA1-B596-5051-D954-80F62C83ED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08675" y="1960563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TW" altLang="en-US" sz="2400">
                <a:ea typeface="SimHei" panose="02010609060101010101" pitchFamily="49" charset="-122"/>
              </a:rPr>
              <a:t>呼求</a:t>
            </a:r>
          </a:p>
        </p:txBody>
      </p:sp>
      <p:sp>
        <p:nvSpPr>
          <p:cNvPr id="49" name="Text Box 47">
            <a:extLst>
              <a:ext uri="{FF2B5EF4-FFF2-40B4-BE49-F238E27FC236}">
                <a16:creationId xmlns:a16="http://schemas.microsoft.com/office/drawing/2014/main" id="{9FACE48A-6545-BEFC-B942-1FD52DAE8B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2225" y="1312863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TW" altLang="en-US" sz="2400">
                <a:ea typeface="SimHei" panose="02010609060101010101" pitchFamily="49" charset="-122"/>
              </a:rPr>
              <a:t>蒙救</a:t>
            </a:r>
          </a:p>
        </p:txBody>
      </p:sp>
      <p:sp>
        <p:nvSpPr>
          <p:cNvPr id="50" name="AutoShape 48">
            <a:extLst>
              <a:ext uri="{FF2B5EF4-FFF2-40B4-BE49-F238E27FC236}">
                <a16:creationId xmlns:a16="http://schemas.microsoft.com/office/drawing/2014/main" id="{E26D6476-1979-A15C-1DBD-6B60EDC777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45125" y="774700"/>
            <a:ext cx="457200" cy="1123950"/>
          </a:xfrm>
          <a:custGeom>
            <a:avLst/>
            <a:gdLst>
              <a:gd name="G0" fmla="+- 15126 0 0"/>
              <a:gd name="G1" fmla="+- 2912 0 0"/>
              <a:gd name="G2" fmla="+- 12158 0 2912"/>
              <a:gd name="G3" fmla="+- G2 0 2912"/>
              <a:gd name="G4" fmla="*/ G3 32768 32059"/>
              <a:gd name="G5" fmla="*/ G4 1 2"/>
              <a:gd name="G6" fmla="+- 21600 0 15126"/>
              <a:gd name="G7" fmla="*/ G6 2912 6079"/>
              <a:gd name="G8" fmla="+- G7 15126 0"/>
              <a:gd name="T0" fmla="*/ 15126 w 21600"/>
              <a:gd name="T1" fmla="*/ 0 h 21600"/>
              <a:gd name="T2" fmla="*/ 15126 w 21600"/>
              <a:gd name="T3" fmla="*/ 12158 h 21600"/>
              <a:gd name="T4" fmla="*/ 3237 w 21600"/>
              <a:gd name="T5" fmla="*/ 21600 h 21600"/>
              <a:gd name="T6" fmla="*/ 21600 w 21600"/>
              <a:gd name="T7" fmla="*/ 6079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G1 h 21600"/>
              <a:gd name="T14" fmla="*/ G8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TW" altLang="en-US">
              <a:ea typeface="SimHei" panose="02010609060101010101" pitchFamily="49" charset="-122"/>
            </a:endParaRPr>
          </a:p>
        </p:txBody>
      </p:sp>
      <p:sp>
        <p:nvSpPr>
          <p:cNvPr id="51" name="AutoShape 49">
            <a:extLst>
              <a:ext uri="{FF2B5EF4-FFF2-40B4-BE49-F238E27FC236}">
                <a16:creationId xmlns:a16="http://schemas.microsoft.com/office/drawing/2014/main" id="{D2539D94-0B93-7C7C-6E7D-684BDCB1CAC9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6424613" y="1166813"/>
            <a:ext cx="1123950" cy="457200"/>
          </a:xfrm>
          <a:custGeom>
            <a:avLst/>
            <a:gdLst>
              <a:gd name="G0" fmla="+- 15126 0 0"/>
              <a:gd name="G1" fmla="+- 2912 0 0"/>
              <a:gd name="G2" fmla="+- 12158 0 2912"/>
              <a:gd name="G3" fmla="+- G2 0 2912"/>
              <a:gd name="G4" fmla="*/ G3 32768 32059"/>
              <a:gd name="G5" fmla="*/ G4 1 2"/>
              <a:gd name="G6" fmla="+- 21600 0 15126"/>
              <a:gd name="G7" fmla="*/ G6 2912 6079"/>
              <a:gd name="G8" fmla="+- G7 15126 0"/>
              <a:gd name="T0" fmla="*/ 15126 w 21600"/>
              <a:gd name="T1" fmla="*/ 0 h 21600"/>
              <a:gd name="T2" fmla="*/ 15126 w 21600"/>
              <a:gd name="T3" fmla="*/ 12158 h 21600"/>
              <a:gd name="T4" fmla="*/ 3237 w 21600"/>
              <a:gd name="T5" fmla="*/ 21600 h 21600"/>
              <a:gd name="T6" fmla="*/ 21600 w 21600"/>
              <a:gd name="T7" fmla="*/ 6079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G1 h 21600"/>
              <a:gd name="T14" fmla="*/ G8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TW" altLang="en-US">
              <a:ea typeface="SimHei" panose="02010609060101010101" pitchFamily="49" charset="-122"/>
            </a:endParaRPr>
          </a:p>
        </p:txBody>
      </p:sp>
      <p:sp>
        <p:nvSpPr>
          <p:cNvPr id="52" name="AutoShape 50">
            <a:extLst>
              <a:ext uri="{FF2B5EF4-FFF2-40B4-BE49-F238E27FC236}">
                <a16:creationId xmlns:a16="http://schemas.microsoft.com/office/drawing/2014/main" id="{7C103987-034F-7A28-00E4-FDC01DF6A3AB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6699250" y="1889125"/>
            <a:ext cx="457200" cy="1123950"/>
          </a:xfrm>
          <a:custGeom>
            <a:avLst/>
            <a:gdLst>
              <a:gd name="G0" fmla="+- 15126 0 0"/>
              <a:gd name="G1" fmla="+- 2912 0 0"/>
              <a:gd name="G2" fmla="+- 12158 0 2912"/>
              <a:gd name="G3" fmla="+- G2 0 2912"/>
              <a:gd name="G4" fmla="*/ G3 32768 32059"/>
              <a:gd name="G5" fmla="*/ G4 1 2"/>
              <a:gd name="G6" fmla="+- 21600 0 15126"/>
              <a:gd name="G7" fmla="*/ G6 2912 6079"/>
              <a:gd name="G8" fmla="+- G7 15126 0"/>
              <a:gd name="T0" fmla="*/ 15126 w 21600"/>
              <a:gd name="T1" fmla="*/ 0 h 21600"/>
              <a:gd name="T2" fmla="*/ 15126 w 21600"/>
              <a:gd name="T3" fmla="*/ 12158 h 21600"/>
              <a:gd name="T4" fmla="*/ 3237 w 21600"/>
              <a:gd name="T5" fmla="*/ 21600 h 21600"/>
              <a:gd name="T6" fmla="*/ 21600 w 21600"/>
              <a:gd name="T7" fmla="*/ 6079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G1 h 21600"/>
              <a:gd name="T14" fmla="*/ G8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TW" altLang="en-US">
              <a:ea typeface="SimHei" panose="02010609060101010101" pitchFamily="49" charset="-122"/>
            </a:endParaRPr>
          </a:p>
        </p:txBody>
      </p:sp>
      <p:sp>
        <p:nvSpPr>
          <p:cNvPr id="53" name="AutoShape 51">
            <a:extLst>
              <a:ext uri="{FF2B5EF4-FFF2-40B4-BE49-F238E27FC236}">
                <a16:creationId xmlns:a16="http://schemas.microsoft.com/office/drawing/2014/main" id="{D6EA18EA-1F77-C2EC-7843-5E8E7098845B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5054600" y="2165350"/>
            <a:ext cx="1123950" cy="457200"/>
          </a:xfrm>
          <a:custGeom>
            <a:avLst/>
            <a:gdLst>
              <a:gd name="G0" fmla="+- 15126 0 0"/>
              <a:gd name="G1" fmla="+- 2912 0 0"/>
              <a:gd name="G2" fmla="+- 12158 0 2912"/>
              <a:gd name="G3" fmla="+- G2 0 2912"/>
              <a:gd name="G4" fmla="*/ G3 32768 32059"/>
              <a:gd name="G5" fmla="*/ G4 1 2"/>
              <a:gd name="G6" fmla="+- 21600 0 15126"/>
              <a:gd name="G7" fmla="*/ G6 2912 6079"/>
              <a:gd name="G8" fmla="+- G7 15126 0"/>
              <a:gd name="T0" fmla="*/ 15126 w 21600"/>
              <a:gd name="T1" fmla="*/ 0 h 21600"/>
              <a:gd name="T2" fmla="*/ 15126 w 21600"/>
              <a:gd name="T3" fmla="*/ 12158 h 21600"/>
              <a:gd name="T4" fmla="*/ 3237 w 21600"/>
              <a:gd name="T5" fmla="*/ 21600 h 21600"/>
              <a:gd name="T6" fmla="*/ 21600 w 21600"/>
              <a:gd name="T7" fmla="*/ 6079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G1 h 21600"/>
              <a:gd name="T14" fmla="*/ G8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TW" altLang="en-US">
              <a:ea typeface="SimHei" panose="02010609060101010101" pitchFamily="49" charset="-122"/>
            </a:endParaRPr>
          </a:p>
        </p:txBody>
      </p:sp>
      <p:sp>
        <p:nvSpPr>
          <p:cNvPr id="54" name="Text Box 52">
            <a:extLst>
              <a:ext uri="{FF2B5EF4-FFF2-40B4-BE49-F238E27FC236}">
                <a16:creationId xmlns:a16="http://schemas.microsoft.com/office/drawing/2014/main" id="{A27854E4-1744-9B11-C49D-38544403FF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4438" y="1290638"/>
            <a:ext cx="7937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3200">
                <a:solidFill>
                  <a:srgbClr val="FF6600"/>
                </a:solidFill>
                <a:ea typeface="SimHei" panose="02010609060101010101" pitchFamily="49" charset="-122"/>
              </a:rPr>
              <a:t>X 6</a:t>
            </a:r>
          </a:p>
        </p:txBody>
      </p:sp>
      <p:sp>
        <p:nvSpPr>
          <p:cNvPr id="55" name="Text Box 53">
            <a:extLst>
              <a:ext uri="{FF2B5EF4-FFF2-40B4-BE49-F238E27FC236}">
                <a16:creationId xmlns:a16="http://schemas.microsoft.com/office/drawing/2014/main" id="{3BC5EC08-7049-E72A-8B3B-36AB60EC3A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775" y="3113088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TW" sz="1400">
                <a:ea typeface="SimHei" panose="02010609060101010101" pitchFamily="49" charset="-122"/>
              </a:rPr>
              <a:t>1</a:t>
            </a:r>
          </a:p>
        </p:txBody>
      </p:sp>
      <p:sp>
        <p:nvSpPr>
          <p:cNvPr id="56" name="Text Box 54">
            <a:extLst>
              <a:ext uri="{FF2B5EF4-FFF2-40B4-BE49-F238E27FC236}">
                <a16:creationId xmlns:a16="http://schemas.microsoft.com/office/drawing/2014/main" id="{63E5BBB4-3EC0-1875-247A-D54648E635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05250" y="3113088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TW" sz="1400">
                <a:ea typeface="SimHei" panose="02010609060101010101" pitchFamily="49" charset="-122"/>
              </a:rPr>
              <a:t>2</a:t>
            </a:r>
          </a:p>
        </p:txBody>
      </p:sp>
      <p:sp>
        <p:nvSpPr>
          <p:cNvPr id="57" name="Text Box 55">
            <a:extLst>
              <a:ext uri="{FF2B5EF4-FFF2-40B4-BE49-F238E27FC236}">
                <a16:creationId xmlns:a16="http://schemas.microsoft.com/office/drawing/2014/main" id="{8434B139-E820-875E-47F3-F158363E93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9650" y="3113088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TW" sz="1400">
                <a:ea typeface="SimHei" panose="02010609060101010101" pitchFamily="49" charset="-122"/>
              </a:rPr>
              <a:t>3</a:t>
            </a:r>
          </a:p>
        </p:txBody>
      </p:sp>
      <p:sp>
        <p:nvSpPr>
          <p:cNvPr id="58" name="Text Box 56">
            <a:extLst>
              <a:ext uri="{FF2B5EF4-FFF2-40B4-BE49-F238E27FC236}">
                <a16:creationId xmlns:a16="http://schemas.microsoft.com/office/drawing/2014/main" id="{70D5E14B-EB92-BFE1-4231-3107E75002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61225" y="3113088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TW" sz="1400">
                <a:ea typeface="SimHei" panose="02010609060101010101" pitchFamily="49" charset="-122"/>
              </a:rPr>
              <a:t>4</a:t>
            </a:r>
          </a:p>
        </p:txBody>
      </p:sp>
      <p:sp>
        <p:nvSpPr>
          <p:cNvPr id="59" name="Text Box 57">
            <a:extLst>
              <a:ext uri="{FF2B5EF4-FFF2-40B4-BE49-F238E27FC236}">
                <a16:creationId xmlns:a16="http://schemas.microsoft.com/office/drawing/2014/main" id="{68C3E215-6B13-E019-EF3B-229EBBA633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21813" y="3113088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TW" sz="1400">
                <a:ea typeface="SimHei" panose="02010609060101010101" pitchFamily="49" charset="-122"/>
              </a:rPr>
              <a:t>5</a:t>
            </a:r>
          </a:p>
        </p:txBody>
      </p:sp>
      <p:sp>
        <p:nvSpPr>
          <p:cNvPr id="60" name="Text Box 58">
            <a:extLst>
              <a:ext uri="{FF2B5EF4-FFF2-40B4-BE49-F238E27FC236}">
                <a16:creationId xmlns:a16="http://schemas.microsoft.com/office/drawing/2014/main" id="{2654F48C-2709-485E-CF8F-05BD436834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20363" y="3113088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TW" sz="1400">
                <a:ea typeface="SimHei" panose="02010609060101010101" pitchFamily="49" charset="-122"/>
              </a:rPr>
              <a:t>6</a:t>
            </a:r>
          </a:p>
        </p:txBody>
      </p:sp>
      <p:sp>
        <p:nvSpPr>
          <p:cNvPr id="61" name="Text Box 60">
            <a:extLst>
              <a:ext uri="{FF2B5EF4-FFF2-40B4-BE49-F238E27FC236}">
                <a16:creationId xmlns:a16="http://schemas.microsoft.com/office/drawing/2014/main" id="{80F7AFD2-10D6-A11F-F7CC-B633EC4859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3363" y="3400425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ea typeface="SimHei" panose="02010609060101010101" pitchFamily="49" charset="-122"/>
              </a:rPr>
              <a:t>8</a:t>
            </a:r>
          </a:p>
        </p:txBody>
      </p:sp>
      <p:sp>
        <p:nvSpPr>
          <p:cNvPr id="62" name="Text Box 61">
            <a:extLst>
              <a:ext uri="{FF2B5EF4-FFF2-40B4-BE49-F238E27FC236}">
                <a16:creationId xmlns:a16="http://schemas.microsoft.com/office/drawing/2014/main" id="{DCADAD81-3218-62B4-0812-F388F5DAEC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2150" y="3400425"/>
            <a:ext cx="381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400">
                <a:ea typeface="SimHei" panose="02010609060101010101" pitchFamily="49" charset="-122"/>
              </a:rPr>
              <a:t>40</a:t>
            </a:r>
          </a:p>
        </p:txBody>
      </p:sp>
      <p:sp>
        <p:nvSpPr>
          <p:cNvPr id="63" name="Text Box 62">
            <a:extLst>
              <a:ext uri="{FF2B5EF4-FFF2-40B4-BE49-F238E27FC236}">
                <a16:creationId xmlns:a16="http://schemas.microsoft.com/office/drawing/2014/main" id="{778A24A8-66F4-3818-E51E-46A0B6B0B2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73500" y="3400425"/>
            <a:ext cx="381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ea typeface="SimHei" panose="02010609060101010101" pitchFamily="49" charset="-122"/>
              </a:rPr>
              <a:t>18</a:t>
            </a:r>
          </a:p>
        </p:txBody>
      </p:sp>
      <p:sp>
        <p:nvSpPr>
          <p:cNvPr id="160768" name="Text Box 63">
            <a:extLst>
              <a:ext uri="{FF2B5EF4-FFF2-40B4-BE49-F238E27FC236}">
                <a16:creationId xmlns:a16="http://schemas.microsoft.com/office/drawing/2014/main" id="{78ABD135-D4B2-DC4B-1895-05EB0C129C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08550" y="3400425"/>
            <a:ext cx="381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400">
                <a:ea typeface="SimHei" panose="02010609060101010101" pitchFamily="49" charset="-122"/>
              </a:rPr>
              <a:t>80</a:t>
            </a:r>
          </a:p>
        </p:txBody>
      </p:sp>
      <p:sp>
        <p:nvSpPr>
          <p:cNvPr id="160769" name="Text Box 64">
            <a:extLst>
              <a:ext uri="{FF2B5EF4-FFF2-40B4-BE49-F238E27FC236}">
                <a16:creationId xmlns:a16="http://schemas.microsoft.com/office/drawing/2014/main" id="{837E0221-1779-A22F-BDEC-E4EB8C1513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38850" y="3400425"/>
            <a:ext cx="381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ea typeface="SimHei" panose="02010609060101010101" pitchFamily="49" charset="-122"/>
              </a:rPr>
              <a:t>20</a:t>
            </a:r>
          </a:p>
        </p:txBody>
      </p:sp>
      <p:sp>
        <p:nvSpPr>
          <p:cNvPr id="160771" name="Text Box 65">
            <a:extLst>
              <a:ext uri="{FF2B5EF4-FFF2-40B4-BE49-F238E27FC236}">
                <a16:creationId xmlns:a16="http://schemas.microsoft.com/office/drawing/2014/main" id="{B0181346-5EC2-6180-6160-12AD04240D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92900" y="3400425"/>
            <a:ext cx="381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400">
                <a:ea typeface="SimHei" panose="02010609060101010101" pitchFamily="49" charset="-122"/>
              </a:rPr>
              <a:t>40</a:t>
            </a:r>
          </a:p>
        </p:txBody>
      </p:sp>
      <p:sp>
        <p:nvSpPr>
          <p:cNvPr id="160772" name="Text Box 66">
            <a:extLst>
              <a:ext uri="{FF2B5EF4-FFF2-40B4-BE49-F238E27FC236}">
                <a16:creationId xmlns:a16="http://schemas.microsoft.com/office/drawing/2014/main" id="{53B4B66A-83D2-E32C-3DA0-165138FE25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80275" y="3400425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ea typeface="SimHei" panose="02010609060101010101" pitchFamily="49" charset="-122"/>
              </a:rPr>
              <a:t>7</a:t>
            </a:r>
          </a:p>
        </p:txBody>
      </p:sp>
      <p:sp>
        <p:nvSpPr>
          <p:cNvPr id="160773" name="Text Box 67">
            <a:extLst>
              <a:ext uri="{FF2B5EF4-FFF2-40B4-BE49-F238E27FC236}">
                <a16:creationId xmlns:a16="http://schemas.microsoft.com/office/drawing/2014/main" id="{D17069D3-091E-A4F5-9783-BC5F8A603F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59700" y="3400425"/>
            <a:ext cx="381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400">
                <a:ea typeface="SimHei" panose="02010609060101010101" pitchFamily="49" charset="-122"/>
              </a:rPr>
              <a:t>40</a:t>
            </a:r>
          </a:p>
        </p:txBody>
      </p:sp>
      <p:sp>
        <p:nvSpPr>
          <p:cNvPr id="160774" name="Text Box 68">
            <a:extLst>
              <a:ext uri="{FF2B5EF4-FFF2-40B4-BE49-F238E27FC236}">
                <a16:creationId xmlns:a16="http://schemas.microsoft.com/office/drawing/2014/main" id="{5A3F94E2-96A4-EDE0-365E-7AD5545F2D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21700" y="3400425"/>
            <a:ext cx="381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400">
                <a:ea typeface="SimHei" panose="02010609060101010101" pitchFamily="49" charset="-122"/>
              </a:rPr>
              <a:t>23</a:t>
            </a:r>
          </a:p>
        </p:txBody>
      </p:sp>
      <p:sp>
        <p:nvSpPr>
          <p:cNvPr id="160775" name="Text Box 69">
            <a:extLst>
              <a:ext uri="{FF2B5EF4-FFF2-40B4-BE49-F238E27FC236}">
                <a16:creationId xmlns:a16="http://schemas.microsoft.com/office/drawing/2014/main" id="{D60D502F-F68C-C067-4C3E-C9F2ED8218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78900" y="3400425"/>
            <a:ext cx="381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400">
                <a:ea typeface="SimHei" panose="02010609060101010101" pitchFamily="49" charset="-122"/>
              </a:rPr>
              <a:t>22</a:t>
            </a:r>
          </a:p>
        </p:txBody>
      </p:sp>
      <p:sp>
        <p:nvSpPr>
          <p:cNvPr id="160776" name="Text Box 70">
            <a:extLst>
              <a:ext uri="{FF2B5EF4-FFF2-40B4-BE49-F238E27FC236}">
                <a16:creationId xmlns:a16="http://schemas.microsoft.com/office/drawing/2014/main" id="{FEA18A2C-30FE-5CBA-CC69-E1AC5C42E9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13875" y="3400425"/>
            <a:ext cx="381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ea typeface="SimHei" panose="02010609060101010101" pitchFamily="49" charset="-122"/>
              </a:rPr>
              <a:t>18</a:t>
            </a:r>
          </a:p>
        </p:txBody>
      </p:sp>
      <p:sp>
        <p:nvSpPr>
          <p:cNvPr id="160777" name="Text Box 71">
            <a:extLst>
              <a:ext uri="{FF2B5EF4-FFF2-40B4-BE49-F238E27FC236}">
                <a16:creationId xmlns:a16="http://schemas.microsoft.com/office/drawing/2014/main" id="{E4A09FA7-F7CD-A3B7-AAB2-7026920A8B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02900" y="3400425"/>
            <a:ext cx="381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400">
                <a:solidFill>
                  <a:schemeClr val="bg1"/>
                </a:solidFill>
                <a:ea typeface="SimHei" panose="02010609060101010101" pitchFamily="49" charset="-122"/>
              </a:rPr>
              <a:t>40</a:t>
            </a:r>
          </a:p>
        </p:txBody>
      </p:sp>
      <p:sp>
        <p:nvSpPr>
          <p:cNvPr id="160779" name="Date Placeholder 2">
            <a:extLst>
              <a:ext uri="{FF2B5EF4-FFF2-40B4-BE49-F238E27FC236}">
                <a16:creationId xmlns:a16="http://schemas.microsoft.com/office/drawing/2014/main" id="{6CD4055E-599A-FB85-E776-43C394C4A9D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2026</a:t>
            </a: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年</a:t>
            </a:r>
            <a:r>
              <a:rPr kumimoji="0" lang="en-GB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8</a:t>
            </a: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月</a:t>
            </a:r>
            <a:r>
              <a:rPr kumimoji="0" lang="en-GB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20</a:t>
            </a: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日星期四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Microsoft YaHei" pitchFamily="34" charset="-122"/>
              <a:ea typeface="Microsoft YaHei" pitchFamily="34" charset="-122"/>
              <a:cs typeface="+mn-cs"/>
            </a:endParaRPr>
          </a:p>
        </p:txBody>
      </p:sp>
      <p:sp>
        <p:nvSpPr>
          <p:cNvPr id="160781" name="Date Placeholder 2">
            <a:extLst>
              <a:ext uri="{FF2B5EF4-FFF2-40B4-BE49-F238E27FC236}">
                <a16:creationId xmlns:a16="http://schemas.microsoft.com/office/drawing/2014/main" id="{8E0FDF30-AB31-B2EE-CFC2-7E3634302C6F}"/>
              </a:ext>
            </a:extLst>
          </p:cNvPr>
          <p:cNvSpPr txBox="1">
            <a:spLocks/>
          </p:cNvSpPr>
          <p:nvPr/>
        </p:nvSpPr>
        <p:spPr>
          <a:xfrm>
            <a:off x="7315200" y="6272930"/>
            <a:ext cx="4038600" cy="476250"/>
          </a:xfrm>
          <a:prstGeom prst="rect">
            <a:avLst/>
          </a:prstGeom>
        </p:spPr>
        <p:txBody>
          <a:bodyPr anchor="b"/>
          <a:lstStyle>
            <a:defPPr>
              <a:defRPr lang="zh-CN"/>
            </a:defPPr>
            <a:lvl1pPr algn="l" rtl="0" eaLnBrk="1" fontAlgn="base" latinLnBrk="0" hangingPunct="1">
              <a:spcBef>
                <a:spcPct val="0"/>
              </a:spcBef>
              <a:spcAft>
                <a:spcPct val="0"/>
              </a:spcAft>
              <a:defRPr kumimoji="0" sz="1200" kern="1200">
                <a:solidFill>
                  <a:schemeClr val="bg2">
                    <a:shade val="50000"/>
                    <a:satMod val="200000"/>
                  </a:schemeClr>
                </a:solidFill>
                <a:latin typeface="Microsoft YaHei" pitchFamily="34" charset="-122"/>
                <a:ea typeface="Microsoft YaHei" pitchFamily="34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>
              <a:defRPr/>
            </a:pPr>
            <a:r>
              <a:rPr lang="zh-CN" altLang="en-US" b="1" dirty="0">
                <a:solidFill>
                  <a:srgbClr val="002060"/>
                </a:solidFill>
              </a:rPr>
              <a:t>从</a:t>
            </a:r>
            <a:r>
              <a:rPr lang="en-US" altLang="zh-CN" b="1" dirty="0">
                <a:solidFill>
                  <a:srgbClr val="002060"/>
                </a:solidFill>
              </a:rPr>
              <a:t>《</a:t>
            </a:r>
            <a:r>
              <a:rPr lang="zh-CN" altLang="en-US" b="1" dirty="0">
                <a:solidFill>
                  <a:srgbClr val="002060"/>
                </a:solidFill>
              </a:rPr>
              <a:t>士师记</a:t>
            </a:r>
            <a:r>
              <a:rPr lang="en-US" altLang="zh-CN" b="1" dirty="0">
                <a:solidFill>
                  <a:srgbClr val="002060"/>
                </a:solidFill>
              </a:rPr>
              <a:t>》</a:t>
            </a:r>
            <a:r>
              <a:rPr lang="zh-CN" altLang="en-US" b="1" dirty="0">
                <a:solidFill>
                  <a:srgbClr val="002060"/>
                </a:solidFill>
              </a:rPr>
              <a:t>看永生神的心意</a:t>
            </a:r>
            <a:endParaRPr lang="en-GB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4851406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4" grpId="0" animBg="1"/>
      <p:bldP spid="46" grpId="0"/>
      <p:bldP spid="47" grpId="0"/>
      <p:bldP spid="48" grpId="0"/>
      <p:bldP spid="49" grpId="0"/>
      <p:bldP spid="50" grpId="0" animBg="1"/>
      <p:bldP spid="51" grpId="0" animBg="1"/>
      <p:bldP spid="52" grpId="0" animBg="1"/>
      <p:bldP spid="53" grpId="0" animBg="1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160768" grpId="0"/>
      <p:bldP spid="160769" grpId="0"/>
      <p:bldP spid="160771" grpId="0"/>
      <p:bldP spid="160772" grpId="0"/>
      <p:bldP spid="160773" grpId="0"/>
      <p:bldP spid="160774" grpId="0"/>
      <p:bldP spid="160775" grpId="0"/>
      <p:bldP spid="160776" grpId="0"/>
      <p:bldP spid="16077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2613FA88-5AE6-C642-F873-474655835A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>
            <a:extLst>
              <a:ext uri="{FF2B5EF4-FFF2-40B4-BE49-F238E27FC236}">
                <a16:creationId xmlns:a16="http://schemas.microsoft.com/office/drawing/2014/main" id="{C81CA657-01FD-B7FD-8EA5-79F7ED520B1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4600" y="0"/>
            <a:ext cx="9296400" cy="6858000"/>
          </a:xfrm>
        </p:spPr>
        <p:txBody>
          <a:bodyPr anchor="t"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altLang="zh-CN" sz="2000" b="1" dirty="0">
                <a:solidFill>
                  <a:srgbClr val="FF0000"/>
                </a:solidFill>
                <a:latin typeface="Microsoft YaHei" pitchFamily="34" charset="-122"/>
                <a:ea typeface="Microsoft YaHei" pitchFamily="34" charset="-122"/>
              </a:rPr>
              <a:t>【1】</a:t>
            </a:r>
            <a:r>
              <a:rPr lang="zh-CN" altLang="en-US" sz="2000" b="1" dirty="0">
                <a:solidFill>
                  <a:srgbClr val="FF0000"/>
                </a:solidFill>
                <a:latin typeface="Microsoft YaHei" pitchFamily="34" charset="-122"/>
                <a:ea typeface="Microsoft YaHei" pitchFamily="34" charset="-122"/>
              </a:rPr>
              <a:t>神对百姓的第一次管教，使用了远方的仇敌：从千里之外的「美索不达米亚王」</a:t>
            </a:r>
            <a:br>
              <a:rPr lang="en-GB" altLang="zh-CN" sz="2200" b="1" dirty="0">
                <a:solidFill>
                  <a:srgbClr val="002060"/>
                </a:solidFill>
                <a:latin typeface="Microsoft YaHei" pitchFamily="34" charset="-122"/>
                <a:ea typeface="Microsoft YaHei" pitchFamily="34" charset="-122"/>
                <a:cs typeface="+mj-cs"/>
              </a:rPr>
            </a:b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3:7】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以色列人行耶和华眼中看为恶的事，忘记耶和华他们的　神，去侍奉诸巴力和亚舍拉。</a:t>
            </a:r>
            <a:br>
              <a:rPr lang="en-GB" altLang="zh-CN" sz="2200" b="1" dirty="0">
                <a:solidFill>
                  <a:srgbClr val="00206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zh-CN" altLang="en-US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行耶和华眼中看为恶的事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（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：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11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：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7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：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12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4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：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1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6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：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1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10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：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6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13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：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1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）。</a:t>
            </a:r>
            <a:br>
              <a:rPr lang="en-GB" altLang="zh-CN" sz="2200" b="1" dirty="0">
                <a:solidFill>
                  <a:srgbClr val="00206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【1】</a:t>
            </a:r>
            <a: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神对百姓的第一次管教，使用了远方的仇敌：从千里之外来的「美索不达米亚王」，主要受威胁的是犹大支派。「美索不达米亚」（</a:t>
            </a:r>
            <a:r>
              <a:rPr lang="en-US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：</a:t>
            </a:r>
            <a:r>
              <a:rPr lang="en-US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9</a:t>
            </a:r>
            <a: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节）原文是「两河间的亚兰」，当时指两河流域北部（创二十四</a:t>
            </a:r>
            <a:r>
              <a:rPr lang="en-US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10</a:t>
            </a:r>
            <a: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；申二十三</a:t>
            </a:r>
            <a:r>
              <a:rPr lang="en-US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4</a:t>
            </a:r>
            <a: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）的米坦尼王国（</a:t>
            </a:r>
            <a:r>
              <a:rPr lang="en-US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Mitanni</a:t>
            </a:r>
            <a: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）。主前十四世纪中期，赫人攻击米坦尼王国，许多难民和部落逃离了这个地区，</a:t>
            </a:r>
            <a:r>
              <a:rPr lang="zh-CN" altLang="en-US" sz="20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「古珊</a:t>
            </a:r>
            <a:r>
              <a:rPr lang="en-US" altLang="zh-CN" sz="20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·</a:t>
            </a:r>
            <a:r>
              <a:rPr lang="zh-CN" altLang="en-US" sz="20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利萨田」</a:t>
            </a:r>
            <a: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（</a:t>
            </a:r>
            <a:r>
              <a:rPr lang="en-US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9</a:t>
            </a:r>
            <a: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节）可能是其中一位寻找新家园的流浪部落首领，他名字的意思是</a:t>
            </a:r>
            <a:r>
              <a:rPr lang="zh-CN" altLang="en-US" sz="20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「双倍邪恶的古珊」</a:t>
            </a:r>
            <a: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，可能是外号。神用一个不怎么厉害的「美索不达米亚王古珊</a:t>
            </a:r>
            <a:r>
              <a:rPr lang="en-US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·</a:t>
            </a:r>
            <a: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利萨田」就把百姓</a:t>
            </a:r>
            <a:r>
              <a:rPr lang="zh-CN" altLang="en-US" sz="20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管教了八年</a:t>
            </a:r>
            <a: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，让他们深刻领会了离弃神的结果： </a:t>
            </a:r>
            <a:r>
              <a:rPr lang="en-US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申</a:t>
            </a:r>
            <a:r>
              <a:rPr lang="en-US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28:25】“</a:t>
            </a:r>
            <a: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耶和华必使你败在仇敌面前，你从一条路去攻击他们，必从七条路逃跑。你必在天下万国中抛来抛去。</a:t>
            </a:r>
            <a:br>
              <a:rPr lang="en-IE" altLang="zh-CN" sz="22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zh-CN" altLang="en-US" sz="22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主兴起</a:t>
            </a:r>
            <a:r>
              <a:rPr lang="zh-CN" altLang="en-US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「俄陀聂」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（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9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节）这名字的意思是</a:t>
            </a:r>
            <a:r>
              <a:rPr lang="zh-CN" altLang="en-US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「神的狮子」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，他是犹大支派迦勒的侄子和女婿（一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13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）。</a:t>
            </a:r>
            <a:b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</a:t>
            </a:r>
            <a:r>
              <a:rPr lang="en-US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3:10】</a:t>
            </a:r>
            <a:r>
              <a:rPr lang="zh-CN" altLang="en-US" sz="20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耶和华的灵降在他身上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（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：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10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6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：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34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13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：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25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lang="en-IE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1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4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：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6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14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：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19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15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：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14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）</a:t>
            </a:r>
            <a: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，他就作了以色列的士师，出去争战。</a:t>
            </a:r>
            <a:r>
              <a:rPr lang="zh-CN" altLang="en-US" sz="20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耶和华将美索不达米亚王古珊利萨田交在他手中</a:t>
            </a:r>
            <a: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，他便胜了古珊利萨田。</a:t>
            </a:r>
            <a:b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</a:t>
            </a:r>
            <a:r>
              <a:rPr lang="en-US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3:11】</a:t>
            </a:r>
            <a:r>
              <a:rPr lang="zh-CN" altLang="en-US" sz="20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于是国中太平四十年</a:t>
            </a:r>
            <a: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。基纳斯的儿子俄陀聂死了。</a:t>
            </a:r>
            <a:b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1:14】</a:t>
            </a:r>
            <a:r>
              <a:rPr lang="zh-CN" altLang="en-US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押撒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过门的时候，劝丈夫向她父亲求一块田。押撒一下驴，迦勒问她说：“你要什么？”</a:t>
            </a:r>
            <a:b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1:15】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她说：“求你赐福给我。你既将我安置在南地，求你也给我水泉。”迦勒就把上泉下泉赐给她。</a:t>
            </a:r>
            <a:br>
              <a:rPr lang="zh-CN" altLang="en-US" sz="24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zh-CN" altLang="en-US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七十士译本译为：「押撒过门的时候，丈夫劝她向父亲求一块可耕种的田」。</a:t>
            </a:r>
            <a:r>
              <a:rPr lang="zh-CN" altLang="en-US" sz="1600" b="1" dirty="0">
                <a:solidFill>
                  <a:srgbClr val="00206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 </a:t>
            </a:r>
            <a:br>
              <a:rPr lang="en-IE" altLang="zh-CN" sz="1600" b="1" dirty="0">
                <a:solidFill>
                  <a:srgbClr val="00206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zh-CN" altLang="en-US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路</a:t>
            </a:r>
            <a:r>
              <a:rPr lang="en-US" altLang="zh-CN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11:13】</a:t>
            </a:r>
            <a:r>
              <a:rPr lang="zh-CN" altLang="en-US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你们虽然不好，尚且知道拿好东西给儿女，</a:t>
            </a:r>
            <a:r>
              <a:rPr lang="zh-CN" altLang="en-US" sz="16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何况天父，岂不更将圣灵给求他的人吗？</a:t>
            </a:r>
            <a:r>
              <a:rPr lang="zh-CN" altLang="en-US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”</a:t>
            </a:r>
            <a:br>
              <a:rPr lang="en-GB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en-GB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endParaRPr lang="zh-CN" altLang="en-US" sz="1800" b="1" dirty="0">
              <a:solidFill>
                <a:srgbClr val="002060"/>
              </a:solidFill>
              <a:highlight>
                <a:srgbClr val="FFFF00"/>
              </a:highlight>
              <a:latin typeface="Microsoft YaHei" pitchFamily="34" charset="-122"/>
              <a:ea typeface="Microsoft YaHei" pitchFamily="34" charset="-122"/>
              <a:cs typeface="+mj-cs"/>
            </a:endParaRP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61566860-0B00-C427-A2EA-39FCD8CFD9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85033" y="6305550"/>
            <a:ext cx="609600" cy="47625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3030F36-6268-4DBC-82D0-0FE1F57861BA}" type="slidenum">
              <a:rPr kumimoji="0" lang="en-GB" sz="12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宋体" pitchFamily="2" charset="-122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 Black" panose="020B0A040201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Date Placeholder 2">
            <a:extLst>
              <a:ext uri="{FF2B5EF4-FFF2-40B4-BE49-F238E27FC236}">
                <a16:creationId xmlns:a16="http://schemas.microsoft.com/office/drawing/2014/main" id="{01E35A9F-9F6C-EC92-D3A4-FAA87466CD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2026</a:t>
            </a: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年</a:t>
            </a:r>
            <a:r>
              <a:rPr kumimoji="0" lang="en-GB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8</a:t>
            </a: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月</a:t>
            </a:r>
            <a:r>
              <a:rPr kumimoji="0" lang="en-GB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20</a:t>
            </a: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日星期四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Microsoft YaHei" pitchFamily="34" charset="-122"/>
              <a:ea typeface="Microsoft YaHei" pitchFamily="34" charset="-122"/>
              <a:cs typeface="+mn-cs"/>
            </a:endParaRPr>
          </a:p>
        </p:txBody>
      </p:sp>
      <p:sp>
        <p:nvSpPr>
          <p:cNvPr id="8" name="Date Placeholder 2">
            <a:extLst>
              <a:ext uri="{FF2B5EF4-FFF2-40B4-BE49-F238E27FC236}">
                <a16:creationId xmlns:a16="http://schemas.microsoft.com/office/drawing/2014/main" id="{3473EEC1-80DF-7B42-2C9F-741A6CFC9F1F}"/>
              </a:ext>
            </a:extLst>
          </p:cNvPr>
          <p:cNvSpPr txBox="1">
            <a:spLocks/>
          </p:cNvSpPr>
          <p:nvPr/>
        </p:nvSpPr>
        <p:spPr>
          <a:xfrm>
            <a:off x="7315200" y="6272930"/>
            <a:ext cx="4038600" cy="476250"/>
          </a:xfrm>
          <a:prstGeom prst="rect">
            <a:avLst/>
          </a:prstGeom>
        </p:spPr>
        <p:txBody>
          <a:bodyPr anchor="b"/>
          <a:lstStyle>
            <a:defPPr>
              <a:defRPr lang="zh-CN"/>
            </a:defPPr>
            <a:lvl1pPr algn="l" rtl="0" eaLnBrk="1" fontAlgn="base" latinLnBrk="0" hangingPunct="1">
              <a:spcBef>
                <a:spcPct val="0"/>
              </a:spcBef>
              <a:spcAft>
                <a:spcPct val="0"/>
              </a:spcAft>
              <a:defRPr kumimoji="0" sz="1200" kern="1200">
                <a:solidFill>
                  <a:schemeClr val="bg2">
                    <a:shade val="50000"/>
                    <a:satMod val="200000"/>
                  </a:schemeClr>
                </a:solidFill>
                <a:latin typeface="Microsoft YaHei" pitchFamily="34" charset="-122"/>
                <a:ea typeface="Microsoft YaHei" pitchFamily="34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>
              <a:defRPr/>
            </a:pPr>
            <a:r>
              <a:rPr lang="zh-CN" altLang="en-US" b="1" dirty="0">
                <a:solidFill>
                  <a:srgbClr val="002060"/>
                </a:solidFill>
              </a:rPr>
              <a:t>从</a:t>
            </a:r>
            <a:r>
              <a:rPr lang="en-US" altLang="zh-CN" b="1" dirty="0">
                <a:solidFill>
                  <a:srgbClr val="002060"/>
                </a:solidFill>
              </a:rPr>
              <a:t>《</a:t>
            </a:r>
            <a:r>
              <a:rPr lang="zh-CN" altLang="en-US" b="1" dirty="0">
                <a:solidFill>
                  <a:srgbClr val="002060"/>
                </a:solidFill>
              </a:rPr>
              <a:t>士师记</a:t>
            </a:r>
            <a:r>
              <a:rPr lang="en-US" altLang="zh-CN" b="1" dirty="0">
                <a:solidFill>
                  <a:srgbClr val="002060"/>
                </a:solidFill>
              </a:rPr>
              <a:t>》</a:t>
            </a:r>
            <a:r>
              <a:rPr lang="zh-CN" altLang="en-US" b="1" dirty="0">
                <a:solidFill>
                  <a:srgbClr val="002060"/>
                </a:solidFill>
              </a:rPr>
              <a:t>看永生神的心意</a:t>
            </a:r>
            <a:endParaRPr lang="en-GB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1881832"/>
      </p:ext>
    </p:extLst>
  </p:cSld>
  <p:clrMapOvr>
    <a:masterClrMapping/>
  </p:clrMapOvr>
  <p:transition>
    <p:pull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BE7F1885-2DC0-31F4-25A6-8B4895CE15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>
            <a:extLst>
              <a:ext uri="{FF2B5EF4-FFF2-40B4-BE49-F238E27FC236}">
                <a16:creationId xmlns:a16="http://schemas.microsoft.com/office/drawing/2014/main" id="{BCF9B855-7E65-A965-7359-10094BC2852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4600" y="0"/>
            <a:ext cx="9296400" cy="6858000"/>
          </a:xfrm>
        </p:spPr>
        <p:txBody>
          <a:bodyPr anchor="t"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altLang="zh-CN" sz="2200" b="1" dirty="0">
                <a:solidFill>
                  <a:srgbClr val="FF0000"/>
                </a:solidFill>
                <a:latin typeface="Microsoft YaHei" pitchFamily="34" charset="-122"/>
                <a:ea typeface="Microsoft YaHei" pitchFamily="34" charset="-122"/>
              </a:rPr>
              <a:t>【1】</a:t>
            </a:r>
            <a:r>
              <a:rPr lang="zh-CN" altLang="en-US" sz="2200" b="1" dirty="0">
                <a:solidFill>
                  <a:srgbClr val="FF0000"/>
                </a:solidFill>
                <a:latin typeface="Microsoft YaHei" pitchFamily="34" charset="-122"/>
                <a:ea typeface="Microsoft YaHei" pitchFamily="34" charset="-122"/>
              </a:rPr>
              <a:t>神对百姓的第二次管教， 使用了近处的亲戚：约旦河东的「摩押王伊矶伦」</a:t>
            </a:r>
            <a:br>
              <a:rPr lang="en-GB" altLang="zh-CN" sz="2200" b="1" dirty="0">
                <a:solidFill>
                  <a:srgbClr val="002060"/>
                </a:solidFill>
                <a:latin typeface="Microsoft YaHei" pitchFamily="34" charset="-122"/>
                <a:ea typeface="Microsoft YaHei" pitchFamily="34" charset="-122"/>
                <a:cs typeface="+mj-cs"/>
              </a:rPr>
            </a:b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3:12】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以色列人又行耶和华眼中看为恶的事，耶和华就使摩押王伊矶伦强盛，攻击以色列人。 </a:t>
            </a:r>
            <a:r>
              <a:rPr lang="en-IE" altLang="zh-CN" sz="16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Microsoft YaHei" panose="020B0503020204020204" pitchFamily="34" charset="-122"/>
                <a:cs typeface="Times New Roman" panose="02020603050405020304" pitchFamily="18" charset="0"/>
              </a:rPr>
              <a:t>1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「伊矶伦」（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17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节）这名字的意思是「像小牛」。 正好符合摩押王肥胖的体型。</a:t>
            </a:r>
            <a:r>
              <a:rPr lang="en-IE" altLang="zh-CN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Microsoft YaHe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IE" altLang="zh-CN" sz="16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Microsoft YaHei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不顺服神的人，属灵生命中都有摩押王这样「极其肥胖」（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17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节）的大肉体在辖制我们。</a:t>
            </a:r>
            <a:r>
              <a:rPr lang="en-IE" altLang="zh-CN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Microsoft YaHe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IE" altLang="zh-CN" sz="16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Microsoft YaHei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百姓的第一次悖逆，是在被管教「八年」（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8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节）之后开始「呼求耶和华」（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9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节）；而百姓的第二次悖逆，却等到「十八年」（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14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节）之后才走头无路地「呼求耶和华」（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15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节）</a:t>
            </a:r>
            <a:br>
              <a:rPr lang="en-IE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IE" altLang="zh-CN" sz="16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Microsoft YaHei" panose="020B0503020204020204" pitchFamily="34" charset="-122"/>
                <a:cs typeface="Times New Roman" panose="02020603050405020304" pitchFamily="18" charset="0"/>
              </a:rPr>
              <a:t>4</a:t>
            </a:r>
            <a:r>
              <a:rPr lang="en-IE" altLang="zh-CN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Microsoft YaHe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3:15】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以色列人呼求耶和华的时候，耶和华就为他们兴起一位拯救者，就是</a:t>
            </a:r>
            <a:r>
              <a:rPr lang="zh-CN" altLang="en-US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便雅悯人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基拉的儿子</a:t>
            </a:r>
            <a:r>
              <a:rPr lang="zh-CN" altLang="en-US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以笏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，他是</a:t>
            </a:r>
            <a:r>
              <a:rPr lang="zh-CN" altLang="en-US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左手便利的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。</a:t>
            </a:r>
            <a:r>
              <a:rPr lang="en-IE" altLang="zh-CN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Microsoft YaHei" panose="020B0503020204020204" pitchFamily="34" charset="-122"/>
                <a:cs typeface="Times New Roman" panose="02020603050405020304" pitchFamily="18" charset="0"/>
              </a:rPr>
              <a:t> 5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以色列人托他</a:t>
            </a:r>
            <a:r>
              <a:rPr lang="zh-CN" altLang="en-US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送礼物给摩押王伊矶伦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。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3:16】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以笏打了一把两刃的剑，长一肘，带在右腿上衣服里面</a:t>
            </a:r>
            <a:r>
              <a:rPr lang="en-IE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……</a:t>
            </a:r>
            <a:br>
              <a:rPr lang="en-IE" altLang="zh-CN" sz="22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IE" altLang="zh-CN" sz="16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  <a:ea typeface="Microsoft YaHei" panose="020B0503020204020204" pitchFamily="34" charset="-122"/>
                <a:cs typeface="Times New Roman" panose="02020603050405020304" pitchFamily="18" charset="0"/>
              </a:rPr>
              <a:t>5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「他是左手便利的」（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：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15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节），原文是「他的右手受到限制」，可能以笏的右手有残疾，也可能因为古人认为左撇子就是一种缺陷。但「神却拣选了世上愚拙的，叫有智慧的羞愧；又拣选了世上软弱的，叫那强壮的羞愧」（林前一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27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），因为神所使用的器皿不是根据自己的所是和所能，而是倚靠神的大能。</a:t>
            </a:r>
            <a:br>
              <a:rPr lang="en-IE" altLang="zh-CN" sz="22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</a:t>
            </a:r>
            <a:r>
              <a:rPr lang="en-US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3:30】</a:t>
            </a:r>
            <a: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这样摩押就被以色列人制伏了。</a:t>
            </a:r>
            <a:r>
              <a:rPr lang="zh-CN" altLang="en-US" sz="20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国中太平八十年</a:t>
            </a:r>
            <a: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。</a:t>
            </a:r>
            <a:br>
              <a:rPr lang="zh-CN" altLang="en-US" sz="24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00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00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加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00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5:16】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00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我说：你们当顺着圣灵而行，就不放纵肉体的情欲了。</a:t>
            </a:r>
            <a:b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00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00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00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加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00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5:17】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00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因为情欲和圣灵相争，圣灵和情欲相争，这两个是彼此相敌，使你们不能作所愿意作的。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00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00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林前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00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9:27】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00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我是攻克己身，叫身服我，恐怕我传福音给别人，自己反被弃绝了。</a:t>
            </a:r>
            <a:b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00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弗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6:17】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并戴上救恩的头盔，</a:t>
            </a:r>
            <a:r>
              <a:rPr lang="zh-CN" altLang="en-US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拿着圣灵的宝剑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，就是　神的道。</a:t>
            </a:r>
            <a:b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来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4:12】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lang="zh-CN" altLang="en-US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神的道是活泼的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，是有功效的，比一切两刃的剑更快，甚至魂与灵、骨节与骨髓，都能刺入、剖开，连心中的思念和主意都能辨明。</a:t>
            </a:r>
            <a:br>
              <a:rPr lang="zh-CN" altLang="en-US" sz="24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en-GB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en-GB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endParaRPr lang="zh-CN" altLang="en-US" sz="1800" b="1" dirty="0">
              <a:solidFill>
                <a:srgbClr val="002060"/>
              </a:solidFill>
              <a:highlight>
                <a:srgbClr val="FFFF00"/>
              </a:highlight>
              <a:latin typeface="Microsoft YaHei" pitchFamily="34" charset="-122"/>
              <a:ea typeface="Microsoft YaHei" pitchFamily="34" charset="-122"/>
              <a:cs typeface="+mj-cs"/>
            </a:endParaRP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7E178420-4070-D33D-6064-97888C693B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85033" y="6305550"/>
            <a:ext cx="609600" cy="47625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3030F36-6268-4DBC-82D0-0FE1F57861BA}" type="slidenum">
              <a:rPr kumimoji="0" lang="en-GB" sz="12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宋体" pitchFamily="2" charset="-122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 Black" panose="020B0A040201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Date Placeholder 2">
            <a:extLst>
              <a:ext uri="{FF2B5EF4-FFF2-40B4-BE49-F238E27FC236}">
                <a16:creationId xmlns:a16="http://schemas.microsoft.com/office/drawing/2014/main" id="{E0205780-EC3E-33E1-606B-94A62D3FF02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2026</a:t>
            </a: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年</a:t>
            </a:r>
            <a:r>
              <a:rPr kumimoji="0" lang="en-GB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8</a:t>
            </a: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月</a:t>
            </a:r>
            <a:r>
              <a:rPr kumimoji="0" lang="en-GB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20</a:t>
            </a: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日星期四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Microsoft YaHei" pitchFamily="34" charset="-122"/>
              <a:ea typeface="Microsoft YaHei" pitchFamily="34" charset="-122"/>
              <a:cs typeface="+mn-cs"/>
            </a:endParaRPr>
          </a:p>
        </p:txBody>
      </p:sp>
      <p:sp>
        <p:nvSpPr>
          <p:cNvPr id="8" name="Date Placeholder 2">
            <a:extLst>
              <a:ext uri="{FF2B5EF4-FFF2-40B4-BE49-F238E27FC236}">
                <a16:creationId xmlns:a16="http://schemas.microsoft.com/office/drawing/2014/main" id="{D43E2679-4731-37DD-A9EE-C68C8CCF5BF6}"/>
              </a:ext>
            </a:extLst>
          </p:cNvPr>
          <p:cNvSpPr txBox="1">
            <a:spLocks/>
          </p:cNvSpPr>
          <p:nvPr/>
        </p:nvSpPr>
        <p:spPr>
          <a:xfrm>
            <a:off x="7315200" y="6272930"/>
            <a:ext cx="4038600" cy="476250"/>
          </a:xfrm>
          <a:prstGeom prst="rect">
            <a:avLst/>
          </a:prstGeom>
        </p:spPr>
        <p:txBody>
          <a:bodyPr anchor="b"/>
          <a:lstStyle>
            <a:defPPr>
              <a:defRPr lang="zh-CN"/>
            </a:defPPr>
            <a:lvl1pPr algn="l" rtl="0" eaLnBrk="1" fontAlgn="base" latinLnBrk="0" hangingPunct="1">
              <a:spcBef>
                <a:spcPct val="0"/>
              </a:spcBef>
              <a:spcAft>
                <a:spcPct val="0"/>
              </a:spcAft>
              <a:defRPr kumimoji="0" sz="1200" kern="1200">
                <a:solidFill>
                  <a:schemeClr val="bg2">
                    <a:shade val="50000"/>
                    <a:satMod val="200000"/>
                  </a:schemeClr>
                </a:solidFill>
                <a:latin typeface="Microsoft YaHei" pitchFamily="34" charset="-122"/>
                <a:ea typeface="Microsoft YaHei" pitchFamily="34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从</a:t>
            </a:r>
            <a:r>
              <a:rPr kumimoji="0" lang="en-US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《</a:t>
            </a: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士师记</a:t>
            </a:r>
            <a:r>
              <a:rPr kumimoji="0" lang="en-US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》</a:t>
            </a: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看永生神的心意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Microsoft YaHei" pitchFamily="34" charset="-122"/>
              <a:ea typeface="Microsoft YaHei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7707965"/>
      </p:ext>
    </p:extLst>
  </p:cSld>
  <p:clrMapOvr>
    <a:masterClrMapping/>
  </p:clrMapOvr>
  <p:transition>
    <p:pull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71CC848F-AF0A-B7B0-A570-5BD3454B01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>
            <a:extLst>
              <a:ext uri="{FF2B5EF4-FFF2-40B4-BE49-F238E27FC236}">
                <a16:creationId xmlns:a16="http://schemas.microsoft.com/office/drawing/2014/main" id="{65369F95-3F8B-C63A-B614-76FD9107828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4600" y="0"/>
            <a:ext cx="9296400" cy="6858000"/>
          </a:xfrm>
        </p:spPr>
        <p:txBody>
          <a:bodyPr anchor="t"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altLang="zh-CN" sz="2000" b="1" dirty="0">
                <a:solidFill>
                  <a:srgbClr val="FF0000"/>
                </a:solidFill>
                <a:latin typeface="Microsoft YaHei" pitchFamily="34" charset="-122"/>
                <a:ea typeface="Microsoft YaHei" pitchFamily="34" charset="-122"/>
              </a:rPr>
              <a:t>【1】</a:t>
            </a:r>
            <a:r>
              <a:rPr lang="zh-CN" altLang="en-US" sz="2000" b="1" dirty="0">
                <a:solidFill>
                  <a:srgbClr val="FF0000"/>
                </a:solidFill>
                <a:latin typeface="Microsoft YaHei" pitchFamily="34" charset="-122"/>
                <a:ea typeface="Microsoft YaHei" pitchFamily="34" charset="-122"/>
              </a:rPr>
              <a:t>神对百姓的第三次管教，使用了本地的仇敌：死灰复燃的「迦南王耶宾」</a:t>
            </a:r>
            <a:br>
              <a:rPr lang="en-GB" altLang="zh-CN" sz="2200" b="1" dirty="0">
                <a:solidFill>
                  <a:srgbClr val="002060"/>
                </a:solidFill>
                <a:latin typeface="Microsoft YaHei" pitchFamily="34" charset="-122"/>
                <a:ea typeface="Microsoft YaHei" pitchFamily="34" charset="-122"/>
                <a:cs typeface="+mj-cs"/>
              </a:rPr>
            </a:b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4:1】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以笏死后，以色列人</a:t>
            </a:r>
            <a:r>
              <a:rPr lang="zh-CN" altLang="en-US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又行耶和华眼中看为恶的事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，</a:t>
            </a:r>
            <a:b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4:2】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耶和华就把他们付与在夏琐作王的</a:t>
            </a:r>
            <a:r>
              <a:rPr lang="zh-CN" altLang="en-US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迦南王耶宾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手中。他的将军是</a:t>
            </a:r>
            <a:r>
              <a:rPr lang="zh-CN" altLang="en-US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西西拉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，住在外邦人的夏罗设。</a:t>
            </a:r>
            <a:b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4:3】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耶宾王有铁车九百辆。他大大欺压以色列人</a:t>
            </a:r>
            <a:r>
              <a:rPr lang="zh-CN" altLang="en-US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二十年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，以色列人就呼求耶和华。</a:t>
            </a:r>
            <a:br>
              <a:rPr lang="en-GB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4:4】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有一位女先知名叫底波拉，是拉比多的妻，当时作以色列的士师。</a:t>
            </a:r>
            <a:br>
              <a:rPr lang="en-GB" altLang="zh-CN" sz="1800" b="1" dirty="0">
                <a:solidFill>
                  <a:srgbClr val="00206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en-GB" altLang="zh-CN" sz="1800" b="1" dirty="0">
                <a:solidFill>
                  <a:srgbClr val="00206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</a:t>
            </a:r>
            <a:r>
              <a:rPr lang="en-US" altLang="zh-CN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4:6】</a:t>
            </a:r>
            <a:r>
              <a:rPr lang="zh-CN" altLang="en-US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她打发人从拿弗他利的基低斯，将亚比挪庵的儿</a:t>
            </a:r>
            <a:r>
              <a:rPr lang="zh-CN" altLang="en-US" sz="16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子巴拉</a:t>
            </a:r>
            <a:r>
              <a:rPr lang="zh-CN" altLang="en-US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召了来，对他说：“耶和华以色列的　神吩咐你说：‘</a:t>
            </a:r>
            <a:r>
              <a:rPr lang="zh-CN" altLang="en-US" sz="16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你率领一万拿弗他利和西布伦人上他泊山去。</a:t>
            </a:r>
            <a:br>
              <a:rPr lang="zh-CN" altLang="en-US" sz="16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16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6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</a:t>
            </a:r>
            <a:r>
              <a:rPr lang="en-US" altLang="zh-CN" sz="16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4:7】</a:t>
            </a:r>
            <a:r>
              <a:rPr lang="zh-CN" altLang="en-US" sz="16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我必使耶宾的将军西西拉率领他的车辆和全军往基顺河，到你那里去，我必将他交在你手中。’</a:t>
            </a:r>
            <a:r>
              <a:rPr lang="zh-CN" altLang="en-US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”</a:t>
            </a:r>
            <a:br>
              <a:rPr lang="zh-CN" altLang="en-US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</a:t>
            </a:r>
            <a:r>
              <a:rPr lang="en-US" altLang="zh-CN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4:8】</a:t>
            </a:r>
            <a:r>
              <a:rPr lang="zh-CN" altLang="en-US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巴拉说：“你若同我去，我就去；你若不同我去，我就不去。”</a:t>
            </a:r>
            <a:br>
              <a:rPr lang="zh-CN" altLang="en-US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</a:t>
            </a:r>
            <a:r>
              <a:rPr lang="en-US" altLang="zh-CN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4:9】</a:t>
            </a:r>
            <a:r>
              <a:rPr lang="zh-CN" altLang="en-US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底波拉说：“我必与你同去，</a:t>
            </a:r>
            <a:r>
              <a:rPr lang="zh-CN" altLang="en-US" sz="16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只是你在所行的路上得不着荣耀</a:t>
            </a:r>
            <a:r>
              <a:rPr lang="zh-CN" altLang="en-US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，因为耶和华要将西西拉交在一个妇人手里。”于是底波拉起来，与巴拉一同往基低斯去了</a:t>
            </a:r>
            <a:r>
              <a:rPr lang="en-IE" altLang="zh-CN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……</a:t>
            </a:r>
            <a:br>
              <a:rPr lang="en-IE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4:21】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西西拉疲乏沉睡。</a:t>
            </a:r>
            <a:r>
              <a:rPr lang="zh-CN" altLang="en-US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希百的妻雅亿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取了帐棚的橛子，手里拿着锤子，轻悄悄地到他旁边，将橛子从他鬓边钉进去，钉入地里。西西拉就死了。</a:t>
            </a:r>
            <a:br>
              <a:rPr lang="en-IE" altLang="zh-CN" sz="22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4:23】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这样，　神使迦南王耶宾被以色列人制伏了。</a:t>
            </a:r>
            <a:b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4:24】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从此以色列人的</a:t>
            </a:r>
            <a:r>
              <a:rPr lang="zh-CN" altLang="en-US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手越发有力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，胜了迦南王耶宾，</a:t>
            </a:r>
            <a:r>
              <a:rPr lang="zh-CN" altLang="en-US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直到将他灭绝了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。</a:t>
            </a:r>
            <a:br>
              <a:rPr lang="zh-CN" altLang="en-US" sz="24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en-GB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en-GB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endParaRPr lang="zh-CN" altLang="en-US" sz="1800" b="1" dirty="0">
              <a:solidFill>
                <a:srgbClr val="002060"/>
              </a:solidFill>
              <a:highlight>
                <a:srgbClr val="FFFF00"/>
              </a:highlight>
              <a:latin typeface="Microsoft YaHei" pitchFamily="34" charset="-122"/>
              <a:ea typeface="Microsoft YaHei" pitchFamily="34" charset="-122"/>
              <a:cs typeface="+mj-cs"/>
            </a:endParaRP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C252EA9D-169F-EF3E-5150-E21BE4A45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85033" y="6305550"/>
            <a:ext cx="609600" cy="47625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3030F36-6268-4DBC-82D0-0FE1F57861BA}" type="slidenum">
              <a:rPr kumimoji="0" lang="en-GB" sz="12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宋体" pitchFamily="2" charset="-122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 Black" panose="020B0A040201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Date Placeholder 2">
            <a:extLst>
              <a:ext uri="{FF2B5EF4-FFF2-40B4-BE49-F238E27FC236}">
                <a16:creationId xmlns:a16="http://schemas.microsoft.com/office/drawing/2014/main" id="{B19B75F6-5434-50F2-4C2D-CE50EC4D567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2026</a:t>
            </a: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年</a:t>
            </a:r>
            <a:r>
              <a:rPr kumimoji="0" lang="en-GB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8</a:t>
            </a: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月</a:t>
            </a:r>
            <a:r>
              <a:rPr kumimoji="0" lang="en-GB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20</a:t>
            </a: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日星期四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Microsoft YaHei" pitchFamily="34" charset="-122"/>
              <a:ea typeface="Microsoft YaHei" pitchFamily="34" charset="-122"/>
              <a:cs typeface="+mn-cs"/>
            </a:endParaRPr>
          </a:p>
        </p:txBody>
      </p:sp>
      <p:sp>
        <p:nvSpPr>
          <p:cNvPr id="8" name="Date Placeholder 2">
            <a:extLst>
              <a:ext uri="{FF2B5EF4-FFF2-40B4-BE49-F238E27FC236}">
                <a16:creationId xmlns:a16="http://schemas.microsoft.com/office/drawing/2014/main" id="{B3B7184E-1358-8AE0-FAC0-84745CD915FF}"/>
              </a:ext>
            </a:extLst>
          </p:cNvPr>
          <p:cNvSpPr txBox="1">
            <a:spLocks/>
          </p:cNvSpPr>
          <p:nvPr/>
        </p:nvSpPr>
        <p:spPr>
          <a:xfrm>
            <a:off x="7315200" y="6272930"/>
            <a:ext cx="4038600" cy="476250"/>
          </a:xfrm>
          <a:prstGeom prst="rect">
            <a:avLst/>
          </a:prstGeom>
        </p:spPr>
        <p:txBody>
          <a:bodyPr anchor="b"/>
          <a:lstStyle>
            <a:defPPr>
              <a:defRPr lang="zh-CN"/>
            </a:defPPr>
            <a:lvl1pPr algn="l" rtl="0" eaLnBrk="1" fontAlgn="base" latinLnBrk="0" hangingPunct="1">
              <a:spcBef>
                <a:spcPct val="0"/>
              </a:spcBef>
              <a:spcAft>
                <a:spcPct val="0"/>
              </a:spcAft>
              <a:defRPr kumimoji="0" sz="1200" kern="1200">
                <a:solidFill>
                  <a:schemeClr val="bg2">
                    <a:shade val="50000"/>
                    <a:satMod val="200000"/>
                  </a:schemeClr>
                </a:solidFill>
                <a:latin typeface="Microsoft YaHei" pitchFamily="34" charset="-122"/>
                <a:ea typeface="Microsoft YaHei" pitchFamily="34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从</a:t>
            </a:r>
            <a:r>
              <a:rPr kumimoji="0" lang="en-US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《</a:t>
            </a: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士师记</a:t>
            </a:r>
            <a:r>
              <a:rPr kumimoji="0" lang="en-US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》</a:t>
            </a: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看永生神的心意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Microsoft YaHei" pitchFamily="34" charset="-122"/>
              <a:ea typeface="Microsoft YaHei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0256946"/>
      </p:ext>
    </p:extLst>
  </p:cSld>
  <p:clrMapOvr>
    <a:masterClrMapping/>
  </p:clrMapOvr>
  <p:transition>
    <p:pull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C13A3368-91F9-FFCC-13F8-8174FF6F15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>
            <a:extLst>
              <a:ext uri="{FF2B5EF4-FFF2-40B4-BE49-F238E27FC236}">
                <a16:creationId xmlns:a16="http://schemas.microsoft.com/office/drawing/2014/main" id="{0DEDB192-04E1-6937-EEB7-F3720AB8E06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4600" y="0"/>
            <a:ext cx="9296400" cy="6858000"/>
          </a:xfrm>
        </p:spPr>
        <p:txBody>
          <a:bodyPr anchor="t"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altLang="zh-CN" sz="2000" b="1" dirty="0">
                <a:solidFill>
                  <a:srgbClr val="FF0000"/>
                </a:solidFill>
                <a:latin typeface="Microsoft YaHei" pitchFamily="34" charset="-122"/>
                <a:ea typeface="Microsoft YaHei" pitchFamily="34" charset="-122"/>
              </a:rPr>
              <a:t>【1】</a:t>
            </a:r>
            <a:r>
              <a:rPr lang="zh-CN" altLang="en-US" sz="2000" b="1" dirty="0">
                <a:solidFill>
                  <a:srgbClr val="FF0000"/>
                </a:solidFill>
                <a:latin typeface="Microsoft YaHei" pitchFamily="34" charset="-122"/>
                <a:ea typeface="Microsoft YaHei" pitchFamily="34" charset="-122"/>
              </a:rPr>
              <a:t>神对百姓的第四次管教，使用了近处的堂兄弟：约旦河东的「米甸人、亚玛力人」</a:t>
            </a:r>
            <a:br>
              <a:rPr lang="en-GB" altLang="zh-CN" sz="2200" b="1" dirty="0">
                <a:solidFill>
                  <a:srgbClr val="002060"/>
                </a:solidFill>
                <a:latin typeface="Microsoft YaHei" pitchFamily="34" charset="-122"/>
                <a:ea typeface="Microsoft YaHei" pitchFamily="34" charset="-122"/>
                <a:cs typeface="+mj-cs"/>
              </a:rPr>
            </a:b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4:1】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以笏死后，以色列人</a:t>
            </a:r>
            <a:r>
              <a:rPr lang="zh-CN" altLang="en-US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又行耶和华眼中看为恶的事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，</a:t>
            </a:r>
            <a:b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4:2】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耶和华就把他们付与在夏琐作王的</a:t>
            </a:r>
            <a:r>
              <a:rPr lang="zh-CN" altLang="en-US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迦南王耶宾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手中。他的将军是</a:t>
            </a:r>
            <a:r>
              <a:rPr lang="zh-CN" altLang="en-US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西西拉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，住在外邦人的夏罗设。</a:t>
            </a:r>
            <a:b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4:3】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耶宾王有铁车九百辆。他大大欺压以色列人</a:t>
            </a:r>
            <a:r>
              <a:rPr lang="zh-CN" altLang="en-US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二十年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，以色列人就呼求耶和华。</a:t>
            </a:r>
            <a:br>
              <a:rPr lang="en-GB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4:4】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有一位</a:t>
            </a:r>
            <a:r>
              <a:rPr lang="zh-CN" altLang="en-US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女先知名叫底波拉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，是拉比多的妻，当时作以色列的士师。</a:t>
            </a:r>
            <a:br>
              <a:rPr lang="en-GB" altLang="zh-CN" sz="1800" b="1" dirty="0">
                <a:solidFill>
                  <a:srgbClr val="00206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en-GB" altLang="zh-CN" sz="1800" b="1" dirty="0">
                <a:solidFill>
                  <a:srgbClr val="00206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</a:t>
            </a:r>
            <a:r>
              <a:rPr lang="en-US" altLang="zh-CN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4:6】</a:t>
            </a:r>
            <a:r>
              <a:rPr lang="zh-CN" altLang="en-US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她打发人从拿弗他利的基低斯，将亚比挪庵的儿</a:t>
            </a:r>
            <a:r>
              <a:rPr lang="zh-CN" altLang="en-US" sz="16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子巴拉</a:t>
            </a:r>
            <a:r>
              <a:rPr lang="zh-CN" altLang="en-US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召了来，对他说：“耶和华以色列的　神吩咐你说：‘</a:t>
            </a:r>
            <a:r>
              <a:rPr lang="zh-CN" altLang="en-US" sz="16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你率领一万拿弗他利和西布伦人上他泊山去。</a:t>
            </a:r>
            <a:br>
              <a:rPr lang="zh-CN" altLang="en-US" sz="16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16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6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</a:t>
            </a:r>
            <a:r>
              <a:rPr lang="en-US" altLang="zh-CN" sz="16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4:7】</a:t>
            </a:r>
            <a:r>
              <a:rPr lang="zh-CN" altLang="en-US" sz="16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我必使耶宾的将军西西拉率领他的车辆和全军往基顺河，到你那里去，我必将他交在你手中。’</a:t>
            </a:r>
            <a:r>
              <a:rPr lang="zh-CN" altLang="en-US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”</a:t>
            </a:r>
            <a:br>
              <a:rPr lang="zh-CN" altLang="en-US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</a:t>
            </a:r>
            <a:r>
              <a:rPr lang="en-US" altLang="zh-CN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4:8】</a:t>
            </a:r>
            <a:r>
              <a:rPr lang="zh-CN" altLang="en-US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巴拉说：“你若同我去，我就去；你若不同我去，我就不去。”</a:t>
            </a:r>
            <a:br>
              <a:rPr lang="zh-CN" altLang="en-US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</a:t>
            </a:r>
            <a:r>
              <a:rPr lang="en-US" altLang="zh-CN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4:9】</a:t>
            </a:r>
            <a:r>
              <a:rPr lang="zh-CN" altLang="en-US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底波拉说：“我必与你同去，</a:t>
            </a:r>
            <a:r>
              <a:rPr lang="zh-CN" altLang="en-US" sz="16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只是你在所行的路上得不着荣耀</a:t>
            </a:r>
            <a:r>
              <a:rPr lang="zh-CN" altLang="en-US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，因为耶和华要将西西拉交在一个妇人手里。”于是底波拉起来，与巴拉一同往基低斯去了</a:t>
            </a:r>
            <a:r>
              <a:rPr lang="en-IE" altLang="zh-CN" sz="16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……</a:t>
            </a:r>
            <a:br>
              <a:rPr lang="en-IE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4:21】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西西拉疲乏沉睡。</a:t>
            </a:r>
            <a:r>
              <a:rPr lang="zh-CN" altLang="en-US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希百的妻雅亿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取了帐棚的橛子，手里拿着锤子，轻悄悄地到他旁边，将橛子从他鬓边钉进去，钉入地里。西西拉就死了。</a:t>
            </a:r>
            <a:br>
              <a:rPr lang="en-IE" altLang="zh-CN" sz="22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4:23】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这样，　神使迦南王耶宾被以色列人制伏了。</a:t>
            </a:r>
            <a:b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4:24】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从此以色列人的</a:t>
            </a:r>
            <a:r>
              <a:rPr lang="zh-CN" altLang="en-US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手越发有力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，胜了迦南王耶宾，</a:t>
            </a:r>
            <a:r>
              <a:rPr lang="zh-CN" altLang="en-US" sz="18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直到将他灭绝了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。</a:t>
            </a:r>
            <a:br>
              <a:rPr lang="zh-CN" altLang="en-US" sz="24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en-GB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en-GB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endParaRPr lang="zh-CN" altLang="en-US" sz="1800" b="1" dirty="0">
              <a:solidFill>
                <a:srgbClr val="002060"/>
              </a:solidFill>
              <a:highlight>
                <a:srgbClr val="FFFF00"/>
              </a:highlight>
              <a:latin typeface="Microsoft YaHei" pitchFamily="34" charset="-122"/>
              <a:ea typeface="Microsoft YaHei" pitchFamily="34" charset="-122"/>
              <a:cs typeface="+mj-cs"/>
            </a:endParaRP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ABBAC1F2-46ED-14AE-9DCA-7BC115215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85033" y="6305550"/>
            <a:ext cx="609600" cy="47625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3030F36-6268-4DBC-82D0-0FE1F57861BA}" type="slidenum">
              <a:rPr kumimoji="0" lang="en-GB" sz="12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宋体" pitchFamily="2" charset="-122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 Black" panose="020B0A0402010202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Date Placeholder 2">
            <a:extLst>
              <a:ext uri="{FF2B5EF4-FFF2-40B4-BE49-F238E27FC236}">
                <a16:creationId xmlns:a16="http://schemas.microsoft.com/office/drawing/2014/main" id="{2AD00D27-CAD1-8283-4935-40D5344D43B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2026</a:t>
            </a: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年</a:t>
            </a:r>
            <a:r>
              <a:rPr kumimoji="0" lang="en-GB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8</a:t>
            </a: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月</a:t>
            </a:r>
            <a:r>
              <a:rPr kumimoji="0" lang="en-GB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20</a:t>
            </a: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日星期四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Microsoft YaHei" pitchFamily="34" charset="-122"/>
              <a:ea typeface="Microsoft YaHei" pitchFamily="34" charset="-122"/>
              <a:cs typeface="+mn-cs"/>
            </a:endParaRPr>
          </a:p>
        </p:txBody>
      </p:sp>
      <p:sp>
        <p:nvSpPr>
          <p:cNvPr id="8" name="Date Placeholder 2">
            <a:extLst>
              <a:ext uri="{FF2B5EF4-FFF2-40B4-BE49-F238E27FC236}">
                <a16:creationId xmlns:a16="http://schemas.microsoft.com/office/drawing/2014/main" id="{0C20FF69-A881-5C23-12D1-1E6E51DFD1BA}"/>
              </a:ext>
            </a:extLst>
          </p:cNvPr>
          <p:cNvSpPr txBox="1">
            <a:spLocks/>
          </p:cNvSpPr>
          <p:nvPr/>
        </p:nvSpPr>
        <p:spPr>
          <a:xfrm>
            <a:off x="7315200" y="6272930"/>
            <a:ext cx="4038600" cy="476250"/>
          </a:xfrm>
          <a:prstGeom prst="rect">
            <a:avLst/>
          </a:prstGeom>
        </p:spPr>
        <p:txBody>
          <a:bodyPr anchor="b"/>
          <a:lstStyle>
            <a:defPPr>
              <a:defRPr lang="zh-CN"/>
            </a:defPPr>
            <a:lvl1pPr algn="l" rtl="0" eaLnBrk="1" fontAlgn="base" latinLnBrk="0" hangingPunct="1">
              <a:spcBef>
                <a:spcPct val="0"/>
              </a:spcBef>
              <a:spcAft>
                <a:spcPct val="0"/>
              </a:spcAft>
              <a:defRPr kumimoji="0" sz="1200" kern="1200">
                <a:solidFill>
                  <a:schemeClr val="bg2">
                    <a:shade val="50000"/>
                    <a:satMod val="200000"/>
                  </a:schemeClr>
                </a:solidFill>
                <a:latin typeface="Microsoft YaHei" pitchFamily="34" charset="-122"/>
                <a:ea typeface="Microsoft YaHei" pitchFamily="34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从</a:t>
            </a:r>
            <a:r>
              <a:rPr kumimoji="0" lang="en-US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《</a:t>
            </a: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士师记</a:t>
            </a:r>
            <a:r>
              <a:rPr kumimoji="0" lang="en-US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》</a:t>
            </a: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看永生神的心意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Microsoft YaHei" pitchFamily="34" charset="-122"/>
              <a:ea typeface="Microsoft YaHei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1901898"/>
      </p:ext>
    </p:extLst>
  </p:cSld>
  <p:clrMapOvr>
    <a:masterClrMapping/>
  </p:clrMapOvr>
  <p:transition>
    <p:pull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0979E75B-F7C8-08E5-268B-C8C24E2641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>
            <a:extLst>
              <a:ext uri="{FF2B5EF4-FFF2-40B4-BE49-F238E27FC236}">
                <a16:creationId xmlns:a16="http://schemas.microsoft.com/office/drawing/2014/main" id="{8B5B896B-43CA-7635-208D-EA01DABC083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4600" y="0"/>
            <a:ext cx="9296400" cy="6858000"/>
          </a:xfrm>
        </p:spPr>
        <p:txBody>
          <a:bodyPr anchor="t">
            <a:normAutofit fontScale="90000"/>
          </a:bodyPr>
          <a:lstStyle/>
          <a:p>
            <a:pPr>
              <a:spcAft>
                <a:spcPts val="800"/>
              </a:spcAft>
            </a:pPr>
            <a:r>
              <a:rPr lang="en-US" altLang="zh-CN" sz="22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22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出</a:t>
            </a:r>
            <a:r>
              <a:rPr lang="en-US" altLang="zh-CN" sz="22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28:2】</a:t>
            </a:r>
            <a:r>
              <a:rPr lang="zh-CN" altLang="en-US" sz="22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你要给你哥哥亚伦作</a:t>
            </a:r>
            <a:r>
              <a:rPr lang="zh-CN" altLang="en-US" sz="22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圣衣为荣耀，为华美</a:t>
            </a:r>
            <a:r>
              <a:rPr lang="zh-CN" altLang="en-US" sz="22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。</a:t>
            </a:r>
            <a:br>
              <a:rPr lang="en-GB" altLang="zh-CN" sz="2200" b="1" dirty="0">
                <a:solidFill>
                  <a:srgbClr val="002060"/>
                </a:solidFill>
                <a:latin typeface="Microsoft YaHei" pitchFamily="34" charset="-122"/>
                <a:ea typeface="Microsoft YaHei" pitchFamily="34" charset="-122"/>
                <a:cs typeface="+mj-cs"/>
              </a:rPr>
            </a:br>
            <a:r>
              <a:rPr lang="en-US" altLang="zh-CN" sz="22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22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出</a:t>
            </a:r>
            <a:r>
              <a:rPr lang="en-US" altLang="zh-CN" sz="22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28:3】</a:t>
            </a:r>
            <a:r>
              <a:rPr lang="zh-CN" altLang="en-US" sz="22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又要吩咐一切心中有智慧的，就是我用智慧的灵所充满的，给亚伦作衣服，使他分别为圣，可以给我供祭司的职分。</a:t>
            </a:r>
            <a:br>
              <a:rPr lang="zh-CN" altLang="en-US" sz="22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22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22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出</a:t>
            </a:r>
            <a:r>
              <a:rPr lang="en-US" altLang="zh-CN" sz="22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28:4】</a:t>
            </a:r>
            <a:r>
              <a:rPr lang="zh-CN" altLang="en-US" sz="22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所要作的就是胸牌、以弗得、外袍、杂色的内袍、冠冕、腰带，使你哥哥亚伦和他儿子穿这圣服，可以给我供祭司的职分。</a:t>
            </a:r>
            <a:br>
              <a:rPr lang="zh-CN" altLang="en-US" sz="22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22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22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出</a:t>
            </a:r>
            <a:r>
              <a:rPr lang="en-US" altLang="zh-CN" sz="22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28:5】</a:t>
            </a:r>
            <a:r>
              <a:rPr lang="zh-CN" altLang="en-US" sz="22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要用金线和蓝色、紫色、朱红色线，并细麻去作</a:t>
            </a:r>
            <a:r>
              <a:rPr lang="en-GB" altLang="zh-CN" sz="22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……</a:t>
            </a:r>
            <a:br>
              <a:rPr lang="en-GB" altLang="zh-CN" sz="22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en-GB" altLang="zh-CN" sz="22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en-GB" altLang="zh-CN" sz="2200" b="1" dirty="0">
                <a:solidFill>
                  <a:srgbClr val="00206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8:26】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基甸所要出来的金耳环，重一千七百舍客勒金子。此外还有米甸王所戴的月环、耳坠，和所穿的紫色衣服，并骆驼项上的金链子。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士</a:t>
            </a:r>
            <a:r>
              <a:rPr lang="en-US" altLang="zh-CN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8:27】</a:t>
            </a:r>
            <a:r>
              <a:rPr lang="zh-CN" altLang="en-US" sz="1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基甸以此制造了一个以弗得，设立在本城俄弗拉，后来以色列人拜那以弗得行了邪淫。这就作了基甸和他全家的网罗。</a:t>
            </a:r>
            <a:br>
              <a:rPr lang="zh-CN" altLang="en-US" sz="2200" b="1" dirty="0">
                <a:solidFill>
                  <a:srgbClr val="00206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en-GB" altLang="zh-CN" sz="2200" b="1" dirty="0">
                <a:solidFill>
                  <a:srgbClr val="00206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加</a:t>
            </a:r>
            <a:r>
              <a:rPr lang="en-US" altLang="zh-CN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3:27】</a:t>
            </a:r>
            <a: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你们受洗归入基督的，都是披戴基督了。</a:t>
            </a:r>
            <a:br>
              <a:rPr lang="zh-CN" altLang="en-US" sz="27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zh-CN" altLang="en-US" sz="27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zh-CN" altLang="en-US" sz="27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zh-CN" altLang="en-US" sz="27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zh-CN" altLang="en-US" sz="2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zh-CN" altLang="en-US" sz="28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zh-CN" altLang="en-US" sz="27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zh-CN" altLang="en-US" sz="27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zh-CN" altLang="en-US" sz="24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zh-CN" altLang="en-US" sz="24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zh-CN" altLang="en-US" sz="24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zh-CN" altLang="en-US" sz="24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zh-CN" altLang="en-US" sz="24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br>
              <a:rPr lang="zh-CN" altLang="en-US" sz="2000" b="1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</a:br>
            <a:endParaRPr lang="zh-CN" altLang="en-US" sz="1800" b="1" dirty="0">
              <a:solidFill>
                <a:srgbClr val="002060"/>
              </a:solidFill>
              <a:latin typeface="Microsoft YaHei" pitchFamily="34" charset="-122"/>
              <a:ea typeface="Microsoft YaHei" pitchFamily="34" charset="-122"/>
              <a:cs typeface="+mj-cs"/>
            </a:endParaRP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E8EE36F0-5ACD-63C2-8365-45A625365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85033" y="6305550"/>
            <a:ext cx="609600" cy="47625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3030F36-6268-4DBC-82D0-0FE1F57861BA}" type="slidenum">
              <a:rPr kumimoji="0" lang="en-GB" sz="12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宋体" pitchFamily="2" charset="-122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 Black" panose="020B0A04020102020204" pitchFamily="34" charset="0"/>
              <a:ea typeface="宋体" pitchFamily="2" charset="-122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37BC96-1949-7807-062A-96469566FE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606036" y="3429000"/>
            <a:ext cx="3539639" cy="28956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C19BBCF-ADF5-9C9D-BE05-82ACFBC5CD6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53200" y="4648200"/>
            <a:ext cx="1713778" cy="171377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7454768-A9F1-8FC5-944E-B4F844A4AEF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19400" y="4191000"/>
            <a:ext cx="3097883" cy="1753518"/>
          </a:xfrm>
          <a:prstGeom prst="rect">
            <a:avLst/>
          </a:prstGeom>
        </p:spPr>
      </p:pic>
      <p:sp>
        <p:nvSpPr>
          <p:cNvPr id="5" name="Date Placeholder 2">
            <a:extLst>
              <a:ext uri="{FF2B5EF4-FFF2-40B4-BE49-F238E27FC236}">
                <a16:creationId xmlns:a16="http://schemas.microsoft.com/office/drawing/2014/main" id="{D58BB3AC-B3B3-FCA6-DF7C-157207AAD896}"/>
              </a:ext>
            </a:extLst>
          </p:cNvPr>
          <p:cNvSpPr txBox="1">
            <a:spLocks/>
          </p:cNvSpPr>
          <p:nvPr/>
        </p:nvSpPr>
        <p:spPr>
          <a:xfrm>
            <a:off x="7315200" y="6272930"/>
            <a:ext cx="4038600" cy="476250"/>
          </a:xfrm>
          <a:prstGeom prst="rect">
            <a:avLst/>
          </a:prstGeom>
        </p:spPr>
        <p:txBody>
          <a:bodyPr anchor="b"/>
          <a:lstStyle>
            <a:defPPr>
              <a:defRPr lang="zh-CN"/>
            </a:defPPr>
            <a:lvl1pPr algn="l" rtl="0" eaLnBrk="1" fontAlgn="base" latinLnBrk="0" hangingPunct="1">
              <a:spcBef>
                <a:spcPct val="0"/>
              </a:spcBef>
              <a:spcAft>
                <a:spcPct val="0"/>
              </a:spcAft>
              <a:defRPr kumimoji="0" sz="1200" kern="1200">
                <a:solidFill>
                  <a:schemeClr val="bg2">
                    <a:shade val="50000"/>
                    <a:satMod val="200000"/>
                  </a:schemeClr>
                </a:solidFill>
                <a:latin typeface="Microsoft YaHei" pitchFamily="34" charset="-122"/>
                <a:ea typeface="Microsoft YaHei" pitchFamily="34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>
              <a:defRPr/>
            </a:pPr>
            <a:r>
              <a:rPr lang="zh-CN" altLang="en-US" b="1" dirty="0">
                <a:solidFill>
                  <a:srgbClr val="002060"/>
                </a:solidFill>
              </a:rPr>
              <a:t>从</a:t>
            </a:r>
            <a:r>
              <a:rPr lang="en-US" altLang="zh-CN" b="1" dirty="0">
                <a:solidFill>
                  <a:srgbClr val="002060"/>
                </a:solidFill>
              </a:rPr>
              <a:t>《</a:t>
            </a:r>
            <a:r>
              <a:rPr lang="zh-CN" altLang="en-US" b="1" dirty="0">
                <a:solidFill>
                  <a:srgbClr val="002060"/>
                </a:solidFill>
              </a:rPr>
              <a:t>士师记</a:t>
            </a:r>
            <a:r>
              <a:rPr lang="en-US" altLang="zh-CN" b="1" dirty="0">
                <a:solidFill>
                  <a:srgbClr val="002060"/>
                </a:solidFill>
              </a:rPr>
              <a:t>》</a:t>
            </a:r>
            <a:r>
              <a:rPr lang="zh-CN" altLang="en-US" b="1" dirty="0">
                <a:solidFill>
                  <a:srgbClr val="002060"/>
                </a:solidFill>
              </a:rPr>
              <a:t>看永生神的心意</a:t>
            </a:r>
            <a:endParaRPr lang="en-GB" b="1" dirty="0">
              <a:solidFill>
                <a:srgbClr val="002060"/>
              </a:solidFill>
            </a:endParaRPr>
          </a:p>
        </p:txBody>
      </p:sp>
      <p:sp>
        <p:nvSpPr>
          <p:cNvPr id="11" name="Date Placeholder 2">
            <a:extLst>
              <a:ext uri="{FF2B5EF4-FFF2-40B4-BE49-F238E27FC236}">
                <a16:creationId xmlns:a16="http://schemas.microsoft.com/office/drawing/2014/main" id="{A5A6F81F-AA2A-4F21-A58F-601BB07E79E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2026</a:t>
            </a: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年</a:t>
            </a:r>
            <a:r>
              <a:rPr kumimoji="0" lang="en-GB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8</a:t>
            </a: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月</a:t>
            </a:r>
            <a:r>
              <a:rPr kumimoji="0" lang="en-GB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20</a:t>
            </a: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+mn-cs"/>
              </a:rPr>
              <a:t>日星期四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Microsoft YaHei" pitchFamily="34" charset="-122"/>
              <a:ea typeface="Microsoft YaHei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5413025"/>
      </p:ext>
    </p:extLst>
  </p:cSld>
  <p:clrMapOvr>
    <a:masterClrMapping/>
  </p:clrMapOvr>
  <p:transition>
    <p:pull dir="d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51588</TotalTime>
  <Words>3938</Words>
  <Application>Microsoft Office PowerPoint</Application>
  <PresentationFormat>Widescreen</PresentationFormat>
  <Paragraphs>135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8" baseType="lpstr">
      <vt:lpstr>Microsoft YaHei</vt:lpstr>
      <vt:lpstr>SimHei</vt:lpstr>
      <vt:lpstr>宋体</vt:lpstr>
      <vt:lpstr>Arial</vt:lpstr>
      <vt:lpstr>Arial Black</vt:lpstr>
      <vt:lpstr>Calibri</vt:lpstr>
      <vt:lpstr>Gill Sans MT</vt:lpstr>
      <vt:lpstr>Verdana</vt:lpstr>
      <vt:lpstr>Wingdings 2</vt:lpstr>
      <vt:lpstr>Solstice</vt:lpstr>
      <vt:lpstr>    ●《士师记》的希伯来名「士师 שופטים / Shofetim‎」的意思是「审判、管治」，英文名「Judges」源于《七十士译本》中的希腊文名「Kritai」的拉丁文「Liber Judicum」。本书记录了约书亚死后大约三百年的历史（十一26），「那时，以色列中没有王，各人任意而行」（二十一25），因此百姓不断地离弃神、拜偶像，结果被仇敌所奴役；但神并没有停止施恩，不断兴起士师来拯救百姓脱离仇敌。而这一切，都在摩西（民三十三55）和约书亚（书二十三13）的预言之中。  ●《士师记》不但是历史的记录，也是先知的话语，所以在希伯来圣经《塔纳赫》（תנ״ך‎‎ / Tanakh）中被列为《早期先知书》（约书亚记、士师记、撒母耳记、列王纪）的第二卷。先知的作品从来都不是为了写历史而记录历史，他们更关心的是神借着历史所显明的心意，揭示历史的模式和历史的目的。 </vt:lpstr>
      <vt:lpstr> ● 神是管理祂百姓的王   【士1:1】约书亚死后，以色列人求问耶和华说：“我们中间谁当首先上去攻击迦南人，与他们争战？” …… 【士21:25】那时以色列中没有王，各人任意而行(17:6；21:25)。  ● 《出埃及记》以「约瑟……死了」（出一6）开始，《约书亚记》以「摩西死了」（书一1）开始，而《士师记》则以「约书亚死后」（1节）开始。神是管理祂百姓的王（出十五18），无论哪个属灵的领袖死了，神都会继续安排最合适的方式来带领百姓。「约书亚死后」，神就兴起了士师，从约书亚死后到扫罗作王大约326年的时期，被称为「士师时代」。  【书1:1】耶和华的仆人摩西死了以后，耶和华晓谕摩西的帮手、嫩的儿子约书亚说：……   【出1:6】约瑟和他的弟兄，并那一代的人都死了……    【诗90:1】（神人摩西的祈祷。）主啊，你世世代代作我们的居所。 【诗146:10】耶和华要作王，直到永远。锡安哪，你的　神要作王，直到万代。你们要赞美耶和华！           </vt:lpstr>
      <vt:lpstr>● 士师记：那时，以色列中没有王，各人任意而行           </vt:lpstr>
      <vt:lpstr>【1】神对百姓的第一次管教，使用了远方的仇敌：从千里之外的「美索不达米亚王」 【士3:7】以色列人行耶和华眼中看为恶的事，忘记耶和华他们的　神，去侍奉诸巴力和亚舍拉。 行耶和华眼中看为恶的事（2：11，3：7，3：12，4：1，6：1，10：6，13：1）。 【1】神对百姓的第一次管教，使用了远方的仇敌：从千里之外来的「美索不达米亚王」，主要受威胁的是犹大支派。「美索不达米亚」（3：9节）原文是「两河间的亚兰」，当时指两河流域北部（创二十四10；申二十三4）的米坦尼王国（Mitanni）。主前十四世纪中期，赫人攻击米坦尼王国，许多难民和部落逃离了这个地区，「古珊·利萨田」（9节）可能是其中一位寻找新家园的流浪部落首领，他名字的意思是「双倍邪恶的古珊」，可能是外号。神用一个不怎么厉害的「美索不达米亚王古珊·利萨田」就把百姓管教了八年，让他们深刻领会了离弃神的结果： 【申28:25】“耶和华必使你败在仇敌面前，你从一条路去攻击他们，必从七条路逃跑。你必在天下万国中抛来抛去。 主兴起「俄陀聂」（9节）这名字的意思是「神的狮子」，他是犹大支派迦勒的侄子和女婿（一13）。 【士3:10】耶和华的灵降在他身上（3：10，6：34，13：25，14：6，14：19，15：14），他就作了以色列的士师，出去争战。耶和华将美索不达米亚王古珊利萨田交在他手中，他便胜了古珊利萨田。 【士3:11】于是国中太平四十年。基纳斯的儿子俄陀聂死了。 【士1:14】押撒过门的时候，劝丈夫向她父亲求一块田。押撒一下驴，迦勒问她说：“你要什么？” 【士1:15】她说：“求你赐福给我。你既将我安置在南地，求你也给我水泉。”迦勒就把上泉下泉赐给她。 七十士译本译为：「押撒过门的时候，丈夫劝她向父亲求一块可耕种的田」。  路11:13】你们虽然不好，尚且知道拿好东西给儿女，何况天父，岂不更将圣灵给求他的人吗？”  </vt:lpstr>
      <vt:lpstr>【1】神对百姓的第二次管教， 使用了近处的亲戚：约旦河东的「摩押王伊矶伦」 【士3:12】以色列人又行耶和华眼中看为恶的事，耶和华就使摩押王伊矶伦强盛，攻击以色列人。 1「伊矶伦」（17节）这名字的意思是「像小牛」。 正好符合摩押王肥胖的体型。 2不顺服神的人，属灵生命中都有摩押王这样「极其肥胖」（17节）的大肉体在辖制我们。 3百姓的第一次悖逆，是在被管教「八年」（8节）之后开始「呼求耶和华」（9节）；而百姓的第二次悖逆，却等到「十八年」（14节）之后才走头无路地「呼求耶和华」（15节）  4 士3:15】以色列人呼求耶和华的时候，耶和华就为他们兴起一位拯救者，就是便雅悯人基拉的儿子以笏，他是左手便利的。 5以色列人托他送礼物给摩押王伊矶伦。【士3:16】以笏打了一把两刃的剑，长一肘，带在右腿上衣服里面…… 5「他是左手便利的」（3：15节），原文是「他的右手受到限制」，可能以笏的右手有残疾，也可能因为古人认为左撇子就是一种缺陷。但「神却拣选了世上愚拙的，叫有智慧的羞愧；又拣选了世上软弱的，叫那强壮的羞愧」（林前一27），因为神所使用的器皿不是根据自己的所是和所能，而是倚靠神的大能。 【士3:30】这样摩押就被以色列人制伏了。国中太平八十年。 【加5:16】我说：你们当顺着圣灵而行，就不放纵肉体的情欲了。 【加5:17】因为情欲和圣灵相争，圣灵和情欲相争，这两个是彼此相敌，使你们不能作所愿意作的。【林前9:27】我是攻克己身，叫身服我，恐怕我传福音给别人，自己反被弃绝了。 【弗6:17】并戴上救恩的头盔，拿着圣灵的宝剑，就是　神的道。 【来4:12】　神的道是活泼的，是有功效的，比一切两刃的剑更快，甚至魂与灵、骨节与骨髓，都能刺入、剖开，连心中的思念和主意都能辨明。    </vt:lpstr>
      <vt:lpstr>【1】神对百姓的第三次管教，使用了本地的仇敌：死灰复燃的「迦南王耶宾」 【士4:1】以笏死后，以色列人又行耶和华眼中看为恶的事， 【士4:2】耶和华就把他们付与在夏琐作王的迦南王耶宾手中。他的将军是西西拉，住在外邦人的夏罗设。 【士4:3】耶宾王有铁车九百辆。他大大欺压以色列人二十年，以色列人就呼求耶和华。 【士4:4】有一位女先知名叫底波拉，是拉比多的妻，当时作以色列的士师。  【士4:6】她打发人从拿弗他利的基低斯，将亚比挪庵的儿子巴拉召了来，对他说：“耶和华以色列的　神吩咐你说：‘你率领一万拿弗他利和西布伦人上他泊山去。 【士4:7】我必使耶宾的将军西西拉率领他的车辆和全军往基顺河，到你那里去，我必将他交在你手中。’” 【士4:8】巴拉说：“你若同我去，我就去；你若不同我去，我就不去。” 【士4:9】底波拉说：“我必与你同去，只是你在所行的路上得不着荣耀，因为耶和华要将西西拉交在一个妇人手里。”于是底波拉起来，与巴拉一同往基低斯去了…… 【士4:21】西西拉疲乏沉睡。希百的妻雅亿取了帐棚的橛子，手里拿着锤子，轻悄悄地到他旁边，将橛子从他鬓边钉进去，钉入地里。西西拉就死了。 【士4:23】这样，　神使迦南王耶宾被以色列人制伏了。 【士4:24】从此以色列人的手越发有力，胜了迦南王耶宾，直到将他灭绝了。    </vt:lpstr>
      <vt:lpstr>【1】神对百姓的第四次管教，使用了近处的堂兄弟：约旦河东的「米甸人、亚玛力人」 【士4:1】以笏死后，以色列人又行耶和华眼中看为恶的事， 【士4:2】耶和华就把他们付与在夏琐作王的迦南王耶宾手中。他的将军是西西拉，住在外邦人的夏罗设。 【士4:3】耶宾王有铁车九百辆。他大大欺压以色列人二十年，以色列人就呼求耶和华。 【士4:4】有一位女先知名叫底波拉，是拉比多的妻，当时作以色列的士师。  【士4:6】她打发人从拿弗他利的基低斯，将亚比挪庵的儿子巴拉召了来，对他说：“耶和华以色列的　神吩咐你说：‘你率领一万拿弗他利和西布伦人上他泊山去。 【士4:7】我必使耶宾的将军西西拉率领他的车辆和全军往基顺河，到你那里去，我必将他交在你手中。’” 【士4:8】巴拉说：“你若同我去，我就去；你若不同我去，我就不去。” 【士4:9】底波拉说：“我必与你同去，只是你在所行的路上得不着荣耀，因为耶和华要将西西拉交在一个妇人手里。”于是底波拉起来，与巴拉一同往基低斯去了…… 【士4:21】西西拉疲乏沉睡。希百的妻雅亿取了帐棚的橛子，手里拿着锤子，轻悄悄地到他旁边，将橛子从他鬓边钉进去，钉入地里。西西拉就死了。 【士4:23】这样，　神使迦南王耶宾被以色列人制伏了。 【士4:24】从此以色列人的手越发有力，胜了迦南王耶宾，直到将他灭绝了。    </vt:lpstr>
      <vt:lpstr>【出28:2】你要给你哥哥亚伦作圣衣为荣耀，为华美。 【出28:3】又要吩咐一切心中有智慧的，就是我用智慧的灵所充满的，给亚伦作衣服，使他分别为圣，可以给我供祭司的职分。 【出28:4】所要作的就是胸牌、以弗得、外袍、杂色的内袍、冠冕、腰带，使你哥哥亚伦和他儿子穿这圣服，可以给我供祭司的职分。 【出28:5】要用金线和蓝色、紫色、朱红色线，并细麻去作……   【士8:26】基甸所要出来的金耳环，重一千七百舍客勒金子。此外还有米甸王所戴的月环、耳坠，和所穿的紫色衣服，并骆驼项上的金链子。【士8:27】基甸以此制造了一个以弗得，设立在本城俄弗拉，后来以色列人拜那以弗得行了邪淫。这就作了基甸和他全家的网罗。  【加3:27】你们受洗归入基督的，都是披戴基督了。          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Katherine</dc:creator>
  <cp:lastModifiedBy>Katherine Lee</cp:lastModifiedBy>
  <cp:revision>2942</cp:revision>
  <cp:lastPrinted>1601-01-01T00:00:00Z</cp:lastPrinted>
  <dcterms:created xsi:type="dcterms:W3CDTF">1601-01-01T00:00:00Z</dcterms:created>
  <dcterms:modified xsi:type="dcterms:W3CDTF">2026-08-18T15:13:10Z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